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73" r:id="rId3"/>
    <p:sldId id="265" r:id="rId4"/>
    <p:sldId id="276" r:id="rId5"/>
    <p:sldId id="275" r:id="rId6"/>
    <p:sldId id="274" r:id="rId7"/>
    <p:sldId id="277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9743"/>
    <a:srgbClr val="A04DA3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1" autoAdjust="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AD625-E4B4-4AB1-9F15-884363432419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40A1920A-716C-40FC-AF1F-D230250D7036}">
      <dgm:prSet/>
      <dgm:spPr/>
      <dgm:t>
        <a:bodyPr/>
        <a:lstStyle/>
        <a:p>
          <a:r>
            <a:rPr lang="nl-BE" dirty="0"/>
            <a:t>Proloog (1-2)</a:t>
          </a:r>
        </a:p>
      </dgm:t>
    </dgm:pt>
    <dgm:pt modelId="{A3B5EA9B-FFC3-4D49-84D8-D8E7C2B9D9E7}" type="parTrans" cxnId="{7D670A4F-8827-40BF-8010-CF6F3DF5DB11}">
      <dgm:prSet/>
      <dgm:spPr/>
    </dgm:pt>
    <dgm:pt modelId="{FD587D84-AAA1-457C-BE69-E3ABBCCC2E33}" type="sibTrans" cxnId="{7D670A4F-8827-40BF-8010-CF6F3DF5DB11}">
      <dgm:prSet/>
      <dgm:spPr/>
    </dgm:pt>
    <dgm:pt modelId="{AB43CA7C-6422-4C13-B902-8292B25CDDCD}">
      <dgm:prSet/>
      <dgm:spPr/>
      <dgm:t>
        <a:bodyPr/>
        <a:lstStyle/>
        <a:p>
          <a:r>
            <a:rPr lang="nl-BE" dirty="0"/>
            <a:t>Epiloog (42:9-17)</a:t>
          </a:r>
        </a:p>
      </dgm:t>
    </dgm:pt>
    <dgm:pt modelId="{EB0531A8-2E31-4BCE-8A01-1E41C6F1BB53}" type="parTrans" cxnId="{8D9BF8C3-0C62-4515-B9D9-2BDDBA9C675F}">
      <dgm:prSet/>
      <dgm:spPr/>
    </dgm:pt>
    <dgm:pt modelId="{AA7610FD-F1CE-4BB5-8219-EA71EBD969DC}" type="sibTrans" cxnId="{8D9BF8C3-0C62-4515-B9D9-2BDDBA9C675F}">
      <dgm:prSet/>
      <dgm:spPr/>
    </dgm:pt>
    <dgm:pt modelId="{3D2A1FAA-90F2-467B-8614-2A1479E442BD}">
      <dgm:prSet/>
      <dgm:spPr/>
      <dgm:t>
        <a:bodyPr/>
        <a:lstStyle/>
        <a:p>
          <a:r>
            <a:rPr lang="nl-BE" dirty="0"/>
            <a:t>Job is rechtvaardig</a:t>
          </a:r>
        </a:p>
      </dgm:t>
    </dgm:pt>
    <dgm:pt modelId="{03621AC8-B54C-4ED0-8E3F-702401963997}" type="parTrans" cxnId="{97BF35BD-9FAE-4082-88A5-E3ABD0510CA5}">
      <dgm:prSet/>
      <dgm:spPr/>
    </dgm:pt>
    <dgm:pt modelId="{88B7B00F-281F-4B66-9152-196CB5E09CDD}" type="sibTrans" cxnId="{97BF35BD-9FAE-4082-88A5-E3ABD0510CA5}">
      <dgm:prSet/>
      <dgm:spPr/>
    </dgm:pt>
    <dgm:pt modelId="{9B05C1E2-D216-428C-83E8-213F1C59A96B}">
      <dgm:prSet/>
      <dgm:spPr/>
      <dgm:t>
        <a:bodyPr/>
        <a:lstStyle/>
        <a:p>
          <a:r>
            <a:rPr lang="nl-BE" dirty="0"/>
            <a:t>Was ik maar nooit geboren (3)</a:t>
          </a:r>
        </a:p>
      </dgm:t>
    </dgm:pt>
    <dgm:pt modelId="{B0097AFA-DE5E-4CC6-94D3-39CD0653F043}" type="parTrans" cxnId="{67E8B019-829D-4DD5-979B-4F4B21635A19}">
      <dgm:prSet/>
      <dgm:spPr/>
    </dgm:pt>
    <dgm:pt modelId="{B2DA3F1D-0E54-472B-BD6F-85F4123CB403}" type="sibTrans" cxnId="{67E8B019-829D-4DD5-979B-4F4B21635A19}">
      <dgm:prSet/>
      <dgm:spPr/>
    </dgm:pt>
    <dgm:pt modelId="{02DFD561-C603-4A23-A7D6-CB1D8FC85E72}">
      <dgm:prSet/>
      <dgm:spPr/>
      <dgm:t>
        <a:bodyPr/>
        <a:lstStyle/>
        <a:p>
          <a:r>
            <a:rPr lang="nl-BE" dirty="0"/>
            <a:t>Job is gezegend</a:t>
          </a:r>
        </a:p>
      </dgm:t>
    </dgm:pt>
    <dgm:pt modelId="{F8F12061-6BD3-46C0-8112-8AB0CFD3EF0A}" type="parTrans" cxnId="{BBFD2B4D-657B-4B3F-A609-B063FE79C122}">
      <dgm:prSet/>
      <dgm:spPr/>
    </dgm:pt>
    <dgm:pt modelId="{06387520-5FA9-41E8-86EE-2800DBEEBC23}" type="sibTrans" cxnId="{BBFD2B4D-657B-4B3F-A609-B063FE79C122}">
      <dgm:prSet/>
      <dgm:spPr/>
    </dgm:pt>
    <dgm:pt modelId="{F79C2465-DFA4-4A83-B300-CFEC266C3E03}">
      <dgm:prSet/>
      <dgm:spPr/>
      <dgm:t>
        <a:bodyPr/>
        <a:lstStyle/>
        <a:p>
          <a:r>
            <a:rPr lang="nl-BE" dirty="0"/>
            <a:t>Gesprekscyclus 1 (4-14)</a:t>
          </a:r>
        </a:p>
      </dgm:t>
    </dgm:pt>
    <dgm:pt modelId="{9D908B59-4527-4EC7-9323-67FD8CBD3E28}" type="parTrans" cxnId="{D7C24C8E-8C77-45AE-B657-0EC052C6AC63}">
      <dgm:prSet/>
      <dgm:spPr/>
    </dgm:pt>
    <dgm:pt modelId="{F791B077-4FB1-40C5-9C1A-FA4A7BF604B0}" type="sibTrans" cxnId="{D7C24C8E-8C77-45AE-B657-0EC052C6AC63}">
      <dgm:prSet/>
      <dgm:spPr/>
    </dgm:pt>
    <dgm:pt modelId="{49DD21E8-D430-42C4-AEB0-3F41E0D52DDB}">
      <dgm:prSet/>
      <dgm:spPr/>
      <dgm:t>
        <a:bodyPr/>
        <a:lstStyle/>
        <a:p>
          <a:r>
            <a:rPr lang="nl-BE" dirty="0"/>
            <a:t>Over wijsheid (28)</a:t>
          </a:r>
        </a:p>
      </dgm:t>
    </dgm:pt>
    <dgm:pt modelId="{986241F2-E3E0-464C-B8BB-6562E57D1904}" type="parTrans" cxnId="{2996DC0F-61A7-444B-9B0E-48B537A24666}">
      <dgm:prSet/>
      <dgm:spPr/>
    </dgm:pt>
    <dgm:pt modelId="{F796677B-92DB-4384-ABEC-65CEF1DA16CD}" type="sibTrans" cxnId="{2996DC0F-61A7-444B-9B0E-48B537A24666}">
      <dgm:prSet/>
      <dgm:spPr/>
    </dgm:pt>
    <dgm:pt modelId="{13F90E8A-CE0C-48F5-BD19-8C587569E925}">
      <dgm:prSet/>
      <dgm:spPr/>
      <dgm:t>
        <a:bodyPr/>
        <a:lstStyle/>
        <a:p>
          <a:r>
            <a:rPr lang="nl-BE" dirty="0"/>
            <a:t>Gesprekscyclus (29-37)</a:t>
          </a:r>
        </a:p>
      </dgm:t>
    </dgm:pt>
    <dgm:pt modelId="{023EEBF6-56BD-463B-9A3B-5C1511E14E49}" type="parTrans" cxnId="{F55A4DFA-8438-4924-8919-A967228103A9}">
      <dgm:prSet/>
      <dgm:spPr/>
    </dgm:pt>
    <dgm:pt modelId="{02C1AF83-C46A-43DD-AD27-C842C7E0365B}" type="sibTrans" cxnId="{F55A4DFA-8438-4924-8919-A967228103A9}">
      <dgm:prSet/>
      <dgm:spPr/>
    </dgm:pt>
    <dgm:pt modelId="{1E7F3F15-9FDB-4CFE-BAD9-4FDBE4F64807}">
      <dgm:prSet/>
      <dgm:spPr/>
      <dgm:t>
        <a:bodyPr/>
        <a:lstStyle/>
        <a:p>
          <a:r>
            <a:rPr lang="nl-BE" dirty="0"/>
            <a:t>Geboorte in Gods hand (38:1-42:8)</a:t>
          </a:r>
        </a:p>
      </dgm:t>
    </dgm:pt>
    <dgm:pt modelId="{B9E5B228-8919-48AB-865C-2AB072367294}" type="parTrans" cxnId="{9E51060D-C2A0-4F96-8C59-C6501FDB1BE3}">
      <dgm:prSet/>
      <dgm:spPr/>
    </dgm:pt>
    <dgm:pt modelId="{6F7CD9D0-021B-47D7-AB14-7B091F2888E8}" type="sibTrans" cxnId="{9E51060D-C2A0-4F96-8C59-C6501FDB1BE3}">
      <dgm:prSet/>
      <dgm:spPr/>
    </dgm:pt>
    <dgm:pt modelId="{A803252D-649E-4BF5-BDFC-CCB35D614AB6}">
      <dgm:prSet/>
      <dgm:spPr/>
      <dgm:t>
        <a:bodyPr/>
        <a:lstStyle/>
        <a:p>
          <a:r>
            <a:rPr lang="nl-BE" dirty="0"/>
            <a:t>Job is rechtvaardig</a:t>
          </a:r>
        </a:p>
      </dgm:t>
    </dgm:pt>
    <dgm:pt modelId="{059FFCA6-DE14-489A-BB97-A8C6FEEAAF5D}" type="parTrans" cxnId="{2F42FB61-A343-4F0F-AD43-BFE350974042}">
      <dgm:prSet/>
      <dgm:spPr/>
    </dgm:pt>
    <dgm:pt modelId="{27805509-F636-478F-8B46-AC6E199E39F6}" type="sibTrans" cxnId="{2F42FB61-A343-4F0F-AD43-BFE350974042}">
      <dgm:prSet/>
      <dgm:spPr/>
    </dgm:pt>
    <dgm:pt modelId="{828D0380-9D0F-455B-8BCC-BD20D7CE2A8B}">
      <dgm:prSet/>
      <dgm:spPr/>
      <dgm:t>
        <a:bodyPr/>
        <a:lstStyle/>
        <a:p>
          <a:r>
            <a:rPr lang="nl-BE" dirty="0"/>
            <a:t>Job is gezegend</a:t>
          </a:r>
        </a:p>
      </dgm:t>
    </dgm:pt>
    <dgm:pt modelId="{5137F084-39D7-4690-8E53-C1805B5CC300}" type="parTrans" cxnId="{565404FF-1D21-417B-B2F2-E535B5EB1811}">
      <dgm:prSet/>
      <dgm:spPr/>
    </dgm:pt>
    <dgm:pt modelId="{1AE1C5A0-7B74-4E67-A9A0-2D7DF30A4774}" type="sibTrans" cxnId="{565404FF-1D21-417B-B2F2-E535B5EB1811}">
      <dgm:prSet/>
      <dgm:spPr/>
    </dgm:pt>
    <dgm:pt modelId="{EC30907C-A3FB-442C-822D-2EA24D443A87}">
      <dgm:prSet/>
      <dgm:spPr/>
      <dgm:t>
        <a:bodyPr/>
        <a:lstStyle/>
        <a:p>
          <a:r>
            <a:rPr lang="nl-BE" dirty="0" err="1"/>
            <a:t>Elifaz</a:t>
          </a:r>
          <a:r>
            <a:rPr lang="nl-BE" dirty="0"/>
            <a:t> (4-5)</a:t>
          </a:r>
        </a:p>
      </dgm:t>
    </dgm:pt>
    <dgm:pt modelId="{2FC55D44-D074-4A8B-869A-927F063138DA}" type="parTrans" cxnId="{F8AC8933-8863-4237-90B4-1C7AF8E39967}">
      <dgm:prSet/>
      <dgm:spPr/>
    </dgm:pt>
    <dgm:pt modelId="{BAC1798B-41EF-4E93-A87B-6C62ABEDACB2}" type="sibTrans" cxnId="{F8AC8933-8863-4237-90B4-1C7AF8E39967}">
      <dgm:prSet/>
      <dgm:spPr/>
    </dgm:pt>
    <dgm:pt modelId="{29E2D474-EC57-4A3C-AC9C-A8B848211EB7}">
      <dgm:prSet/>
      <dgm:spPr/>
      <dgm:t>
        <a:bodyPr/>
        <a:lstStyle/>
        <a:p>
          <a:r>
            <a:rPr lang="nl-BE" dirty="0"/>
            <a:t>Job (6-7)</a:t>
          </a:r>
        </a:p>
      </dgm:t>
    </dgm:pt>
    <dgm:pt modelId="{247149CB-25D4-4D8C-B67F-447950DEF61B}" type="parTrans" cxnId="{694DDA9B-13F5-4226-8FE3-0364DA383A4D}">
      <dgm:prSet/>
      <dgm:spPr/>
    </dgm:pt>
    <dgm:pt modelId="{6A244B7B-166B-4B5A-98DB-049BCE2B92FE}" type="sibTrans" cxnId="{694DDA9B-13F5-4226-8FE3-0364DA383A4D}">
      <dgm:prSet/>
      <dgm:spPr/>
    </dgm:pt>
    <dgm:pt modelId="{117A9AF6-2CDD-4C45-8A51-8D0D8457E159}">
      <dgm:prSet/>
      <dgm:spPr/>
      <dgm:t>
        <a:bodyPr/>
        <a:lstStyle/>
        <a:p>
          <a:r>
            <a:rPr lang="nl-BE" dirty="0" err="1"/>
            <a:t>Bildad</a:t>
          </a:r>
          <a:r>
            <a:rPr lang="nl-BE" dirty="0"/>
            <a:t> (8)</a:t>
          </a:r>
        </a:p>
      </dgm:t>
    </dgm:pt>
    <dgm:pt modelId="{0AFF0683-1D4A-4E22-BD78-B77132898652}" type="parTrans" cxnId="{A0D0FDBB-2EC1-4124-9E26-2B13C5A8EE56}">
      <dgm:prSet/>
      <dgm:spPr/>
    </dgm:pt>
    <dgm:pt modelId="{AAF8476F-97C2-48C1-9E23-B817CF87528B}" type="sibTrans" cxnId="{A0D0FDBB-2EC1-4124-9E26-2B13C5A8EE56}">
      <dgm:prSet/>
      <dgm:spPr/>
    </dgm:pt>
    <dgm:pt modelId="{EF5A0C91-9F62-43BE-8F6C-ACDE511C5347}">
      <dgm:prSet/>
      <dgm:spPr/>
      <dgm:t>
        <a:bodyPr/>
        <a:lstStyle/>
        <a:p>
          <a:r>
            <a:rPr lang="nl-BE" dirty="0"/>
            <a:t>Job (9-10)</a:t>
          </a:r>
        </a:p>
      </dgm:t>
    </dgm:pt>
    <dgm:pt modelId="{9FBB1442-AF58-4AAC-A599-6724758E93F3}" type="parTrans" cxnId="{49C6F140-6C24-4526-9909-A6D20A850347}">
      <dgm:prSet/>
      <dgm:spPr/>
    </dgm:pt>
    <dgm:pt modelId="{D16E9019-A639-49EF-A540-6A31FB87F4ED}" type="sibTrans" cxnId="{49C6F140-6C24-4526-9909-A6D20A850347}">
      <dgm:prSet/>
      <dgm:spPr/>
    </dgm:pt>
    <dgm:pt modelId="{AA4EAFAC-A925-4DDF-B3EA-94A4CD4105B5}">
      <dgm:prSet/>
      <dgm:spPr/>
      <dgm:t>
        <a:bodyPr/>
        <a:lstStyle/>
        <a:p>
          <a:r>
            <a:rPr lang="nl-BE" dirty="0" err="1"/>
            <a:t>Sofar</a:t>
          </a:r>
          <a:r>
            <a:rPr lang="nl-BE" dirty="0"/>
            <a:t> (11)</a:t>
          </a:r>
        </a:p>
      </dgm:t>
    </dgm:pt>
    <dgm:pt modelId="{19ECABA0-88DE-4261-83C5-C7A90F79CD87}" type="parTrans" cxnId="{2A4970F6-5349-47E5-B1B6-9D0F84267EB9}">
      <dgm:prSet/>
      <dgm:spPr/>
    </dgm:pt>
    <dgm:pt modelId="{36D71B9C-43B5-4ED3-B80F-B806A7073196}" type="sibTrans" cxnId="{2A4970F6-5349-47E5-B1B6-9D0F84267EB9}">
      <dgm:prSet/>
      <dgm:spPr/>
    </dgm:pt>
    <dgm:pt modelId="{FF0CFA26-DE6B-42E6-BEF5-D041D17B0FF3}">
      <dgm:prSet/>
      <dgm:spPr/>
      <dgm:t>
        <a:bodyPr/>
        <a:lstStyle/>
        <a:p>
          <a:r>
            <a:rPr lang="nl-BE" dirty="0"/>
            <a:t>Job (12-14)</a:t>
          </a:r>
        </a:p>
      </dgm:t>
    </dgm:pt>
    <dgm:pt modelId="{C0600B1A-1B95-4E55-8A41-A3ECDF2F338C}" type="parTrans" cxnId="{D7594AF0-F5F7-473B-8CA6-2D5A8EE39BCD}">
      <dgm:prSet/>
      <dgm:spPr/>
    </dgm:pt>
    <dgm:pt modelId="{7D66CC52-93CB-4A10-A0C6-38F854668E9A}" type="sibTrans" cxnId="{D7594AF0-F5F7-473B-8CA6-2D5A8EE39BCD}">
      <dgm:prSet/>
      <dgm:spPr/>
    </dgm:pt>
    <dgm:pt modelId="{A1F488F3-D05F-40F8-930A-8E522C393C45}">
      <dgm:prSet/>
      <dgm:spPr/>
      <dgm:t>
        <a:bodyPr/>
        <a:lstStyle/>
        <a:p>
          <a:r>
            <a:rPr lang="nl-BE" dirty="0"/>
            <a:t>Gesprekscyclus 2 (15-21)</a:t>
          </a:r>
        </a:p>
      </dgm:t>
    </dgm:pt>
    <dgm:pt modelId="{6A648E30-9068-4918-81DC-10599CFD646E}" type="parTrans" cxnId="{F431C44D-89BC-4BB2-AD77-1CFB44A977A3}">
      <dgm:prSet/>
      <dgm:spPr/>
    </dgm:pt>
    <dgm:pt modelId="{52A00B5F-7703-46E6-A97D-3B8F2080F748}" type="sibTrans" cxnId="{F431C44D-89BC-4BB2-AD77-1CFB44A977A3}">
      <dgm:prSet/>
      <dgm:spPr/>
    </dgm:pt>
    <dgm:pt modelId="{E07AE9D8-9B38-4A32-A319-DCCBF9CE1B86}">
      <dgm:prSet/>
      <dgm:spPr/>
      <dgm:t>
        <a:bodyPr/>
        <a:lstStyle/>
        <a:p>
          <a:r>
            <a:rPr lang="nl-BE" dirty="0" err="1"/>
            <a:t>Elifaz</a:t>
          </a:r>
          <a:r>
            <a:rPr lang="nl-BE" dirty="0"/>
            <a:t> (15)</a:t>
          </a:r>
        </a:p>
      </dgm:t>
    </dgm:pt>
    <dgm:pt modelId="{F487CD32-3E61-4757-896F-B6C9CA8041BB}" type="parTrans" cxnId="{77EA01BA-2567-4163-944B-D9E4597DB76F}">
      <dgm:prSet/>
      <dgm:spPr/>
    </dgm:pt>
    <dgm:pt modelId="{6E644431-8C9C-46CA-AF3B-29813DE65152}" type="sibTrans" cxnId="{77EA01BA-2567-4163-944B-D9E4597DB76F}">
      <dgm:prSet/>
      <dgm:spPr/>
    </dgm:pt>
    <dgm:pt modelId="{F09A9453-08DD-4970-9D98-23D6D9065EB1}">
      <dgm:prSet/>
      <dgm:spPr/>
      <dgm:t>
        <a:bodyPr/>
        <a:lstStyle/>
        <a:p>
          <a:r>
            <a:rPr lang="nl-BE" dirty="0"/>
            <a:t>Job (16-17)</a:t>
          </a:r>
        </a:p>
      </dgm:t>
    </dgm:pt>
    <dgm:pt modelId="{D4CA863B-C6A8-440F-BD28-42ADEBDDF071}" type="parTrans" cxnId="{A364F39B-42FB-4C5F-9575-D70C18CA137A}">
      <dgm:prSet/>
      <dgm:spPr/>
    </dgm:pt>
    <dgm:pt modelId="{F148DDBF-C407-484A-B820-6024534900E4}" type="sibTrans" cxnId="{A364F39B-42FB-4C5F-9575-D70C18CA137A}">
      <dgm:prSet/>
      <dgm:spPr/>
    </dgm:pt>
    <dgm:pt modelId="{E66D547A-ACA0-4CB5-ACF8-BEE174E58CC2}">
      <dgm:prSet/>
      <dgm:spPr/>
      <dgm:t>
        <a:bodyPr/>
        <a:lstStyle/>
        <a:p>
          <a:r>
            <a:rPr lang="nl-BE" dirty="0" err="1"/>
            <a:t>Bildad</a:t>
          </a:r>
          <a:r>
            <a:rPr lang="nl-BE" dirty="0"/>
            <a:t> (18)</a:t>
          </a:r>
        </a:p>
      </dgm:t>
    </dgm:pt>
    <dgm:pt modelId="{B462EDD2-0BA2-48DE-B721-9ADC5EC49386}" type="parTrans" cxnId="{26EF7A84-A53F-4D61-B0FD-4B342EB9B25F}">
      <dgm:prSet/>
      <dgm:spPr/>
    </dgm:pt>
    <dgm:pt modelId="{C31E971D-C245-4357-8B10-4A29DF1469F0}" type="sibTrans" cxnId="{26EF7A84-A53F-4D61-B0FD-4B342EB9B25F}">
      <dgm:prSet/>
      <dgm:spPr/>
    </dgm:pt>
    <dgm:pt modelId="{3B4B09CE-B745-4C7D-9AEA-1512B3764220}">
      <dgm:prSet/>
      <dgm:spPr/>
      <dgm:t>
        <a:bodyPr/>
        <a:lstStyle/>
        <a:p>
          <a:r>
            <a:rPr lang="nl-BE" dirty="0"/>
            <a:t>Job (19)</a:t>
          </a:r>
        </a:p>
      </dgm:t>
    </dgm:pt>
    <dgm:pt modelId="{1EC97F36-26E7-4EF0-BACB-155F0774400B}" type="parTrans" cxnId="{C1F74F10-E9D2-4EF9-8C54-0982C6AA3253}">
      <dgm:prSet/>
      <dgm:spPr/>
    </dgm:pt>
    <dgm:pt modelId="{2ED61D59-07C7-4D7E-8E0B-ADE33A2B026F}" type="sibTrans" cxnId="{C1F74F10-E9D2-4EF9-8C54-0982C6AA3253}">
      <dgm:prSet/>
      <dgm:spPr/>
    </dgm:pt>
    <dgm:pt modelId="{9922A606-EA55-4789-9B2B-9E2BD80BC375}">
      <dgm:prSet/>
      <dgm:spPr/>
      <dgm:t>
        <a:bodyPr/>
        <a:lstStyle/>
        <a:p>
          <a:r>
            <a:rPr lang="nl-BE" dirty="0" err="1"/>
            <a:t>Sofar</a:t>
          </a:r>
          <a:r>
            <a:rPr lang="nl-BE" dirty="0"/>
            <a:t> (20)</a:t>
          </a:r>
        </a:p>
      </dgm:t>
    </dgm:pt>
    <dgm:pt modelId="{BF7F9188-4213-4466-9332-2C28384B0B95}" type="parTrans" cxnId="{4E54F0C1-E24B-4A20-A56A-20E436378BD1}">
      <dgm:prSet/>
      <dgm:spPr/>
    </dgm:pt>
    <dgm:pt modelId="{DBD63A67-8605-4F95-838B-2C06C9E391A4}" type="sibTrans" cxnId="{4E54F0C1-E24B-4A20-A56A-20E436378BD1}">
      <dgm:prSet/>
      <dgm:spPr/>
    </dgm:pt>
    <dgm:pt modelId="{2CE71ED7-8B76-463D-B0BB-27D262372D3C}">
      <dgm:prSet/>
      <dgm:spPr/>
      <dgm:t>
        <a:bodyPr/>
        <a:lstStyle/>
        <a:p>
          <a:r>
            <a:rPr lang="nl-BE" dirty="0"/>
            <a:t>Job (21)</a:t>
          </a:r>
        </a:p>
      </dgm:t>
    </dgm:pt>
    <dgm:pt modelId="{9533E93B-EB1F-47BF-90CB-BB8FF5039327}" type="parTrans" cxnId="{147B0306-A531-419E-99B5-8BD1E6CD2680}">
      <dgm:prSet/>
      <dgm:spPr/>
    </dgm:pt>
    <dgm:pt modelId="{4534DA98-8584-4EC7-A7C2-B776C7AB6C43}" type="sibTrans" cxnId="{147B0306-A531-419E-99B5-8BD1E6CD2680}">
      <dgm:prSet/>
      <dgm:spPr/>
    </dgm:pt>
    <dgm:pt modelId="{0B459AEB-D6C0-4DAB-A4D6-E89AD00ACA16}">
      <dgm:prSet/>
      <dgm:spPr/>
      <dgm:t>
        <a:bodyPr/>
        <a:lstStyle/>
        <a:p>
          <a:r>
            <a:rPr lang="nl-BE" dirty="0"/>
            <a:t>Gesprekscyclus 3 (22-27)</a:t>
          </a:r>
        </a:p>
      </dgm:t>
    </dgm:pt>
    <dgm:pt modelId="{FB126078-9B1C-4023-8431-7F8B06D160B8}" type="parTrans" cxnId="{6B8AC0EE-6B6D-4F36-BE94-48AA58054C7F}">
      <dgm:prSet/>
      <dgm:spPr/>
    </dgm:pt>
    <dgm:pt modelId="{09E80CBA-4C5D-4839-B05F-0DDF99946824}" type="sibTrans" cxnId="{6B8AC0EE-6B6D-4F36-BE94-48AA58054C7F}">
      <dgm:prSet/>
      <dgm:spPr/>
    </dgm:pt>
    <dgm:pt modelId="{41C4FED2-EEB5-47D3-A5D5-85926C5392DC}">
      <dgm:prSet/>
      <dgm:spPr/>
      <dgm:t>
        <a:bodyPr/>
        <a:lstStyle/>
        <a:p>
          <a:r>
            <a:rPr lang="nl-BE" dirty="0" err="1"/>
            <a:t>Elifaz</a:t>
          </a:r>
          <a:r>
            <a:rPr lang="nl-BE" dirty="0"/>
            <a:t> (22)</a:t>
          </a:r>
        </a:p>
      </dgm:t>
    </dgm:pt>
    <dgm:pt modelId="{79141493-247E-40B4-8ECD-B81D9700B597}" type="parTrans" cxnId="{09E6ACCD-9ECE-4951-A00F-4379FF1A4E93}">
      <dgm:prSet/>
      <dgm:spPr/>
    </dgm:pt>
    <dgm:pt modelId="{A103CBCD-6688-429F-A0BE-2E9DB76BB329}" type="sibTrans" cxnId="{09E6ACCD-9ECE-4951-A00F-4379FF1A4E93}">
      <dgm:prSet/>
      <dgm:spPr/>
    </dgm:pt>
    <dgm:pt modelId="{4BC21910-2715-428E-B2FD-2B1D278FDBC3}">
      <dgm:prSet/>
      <dgm:spPr/>
      <dgm:t>
        <a:bodyPr/>
        <a:lstStyle/>
        <a:p>
          <a:r>
            <a:rPr lang="nl-BE" dirty="0"/>
            <a:t>Job (23-24)</a:t>
          </a:r>
        </a:p>
      </dgm:t>
    </dgm:pt>
    <dgm:pt modelId="{305B59F2-6077-4547-9757-D21783CE02C0}" type="parTrans" cxnId="{2F01CE01-977C-432E-94C1-ACEB2F11662B}">
      <dgm:prSet/>
      <dgm:spPr/>
    </dgm:pt>
    <dgm:pt modelId="{5C1EFB9B-CE4B-442E-95ED-44F7E002C393}" type="sibTrans" cxnId="{2F01CE01-977C-432E-94C1-ACEB2F11662B}">
      <dgm:prSet/>
      <dgm:spPr/>
    </dgm:pt>
    <dgm:pt modelId="{16DE812E-C9FF-4328-A71E-6ACB54AAE9F1}">
      <dgm:prSet/>
      <dgm:spPr/>
      <dgm:t>
        <a:bodyPr/>
        <a:lstStyle/>
        <a:p>
          <a:r>
            <a:rPr lang="nl-BE" dirty="0" err="1"/>
            <a:t>Bildad</a:t>
          </a:r>
          <a:r>
            <a:rPr lang="nl-BE" dirty="0"/>
            <a:t> (25)</a:t>
          </a:r>
        </a:p>
      </dgm:t>
    </dgm:pt>
    <dgm:pt modelId="{D0C20206-9AAD-46A1-A108-E64C2E2DD870}" type="parTrans" cxnId="{D74123A5-C6E0-47F0-A7E1-97CC59455435}">
      <dgm:prSet/>
      <dgm:spPr/>
    </dgm:pt>
    <dgm:pt modelId="{5ED3F4AB-C49C-4189-BC9C-43D8DC1FB6B5}" type="sibTrans" cxnId="{D74123A5-C6E0-47F0-A7E1-97CC59455435}">
      <dgm:prSet/>
      <dgm:spPr/>
    </dgm:pt>
    <dgm:pt modelId="{9DD40B32-47D8-4C14-A9AD-3C1ED2403E0F}">
      <dgm:prSet/>
      <dgm:spPr/>
      <dgm:t>
        <a:bodyPr/>
        <a:lstStyle/>
        <a:p>
          <a:r>
            <a:rPr lang="nl-BE" dirty="0"/>
            <a:t>Job (26)</a:t>
          </a:r>
        </a:p>
      </dgm:t>
    </dgm:pt>
    <dgm:pt modelId="{961D08EB-23C7-407D-88D3-82B2CB850782}" type="parTrans" cxnId="{71B022EC-E67D-42DC-806C-EC4FAAA97583}">
      <dgm:prSet/>
      <dgm:spPr/>
    </dgm:pt>
    <dgm:pt modelId="{5B7AA9A4-59CC-40F5-81EA-CF200AA510C6}" type="sibTrans" cxnId="{71B022EC-E67D-42DC-806C-EC4FAAA97583}">
      <dgm:prSet/>
      <dgm:spPr/>
    </dgm:pt>
    <dgm:pt modelId="{CD59C7DB-D497-4D37-80FE-92A676655286}">
      <dgm:prSet/>
      <dgm:spPr/>
      <dgm:t>
        <a:bodyPr/>
        <a:lstStyle/>
        <a:p>
          <a:r>
            <a:rPr lang="nl-BE" dirty="0"/>
            <a:t>Job (27)</a:t>
          </a:r>
        </a:p>
      </dgm:t>
    </dgm:pt>
    <dgm:pt modelId="{5E9D81D6-935A-4447-83D2-C0230051AA26}" type="parTrans" cxnId="{3EF9A207-4416-4A43-A39F-017D0580A62C}">
      <dgm:prSet/>
      <dgm:spPr/>
    </dgm:pt>
    <dgm:pt modelId="{BF88D4EC-0BC3-4CA1-93A0-A076AFCAED99}" type="sibTrans" cxnId="{3EF9A207-4416-4A43-A39F-017D0580A62C}">
      <dgm:prSet/>
      <dgm:spPr/>
    </dgm:pt>
    <dgm:pt modelId="{BF557D6A-0480-4C59-82F3-488C6074CBF2}">
      <dgm:prSet/>
      <dgm:spPr/>
      <dgm:t>
        <a:bodyPr/>
        <a:lstStyle/>
        <a:p>
          <a:r>
            <a:rPr lang="nl-BE" dirty="0"/>
            <a:t>-</a:t>
          </a:r>
        </a:p>
      </dgm:t>
    </dgm:pt>
    <dgm:pt modelId="{F14D8447-2919-4A8C-B619-1D89AA063345}" type="parTrans" cxnId="{D3D6E9F8-7B69-4087-BCAC-E2846E482ADA}">
      <dgm:prSet/>
      <dgm:spPr/>
    </dgm:pt>
    <dgm:pt modelId="{C1BBF4A2-9EF8-436B-AA79-E626E6A970EB}" type="sibTrans" cxnId="{D3D6E9F8-7B69-4087-BCAC-E2846E482ADA}">
      <dgm:prSet/>
      <dgm:spPr/>
    </dgm:pt>
    <dgm:pt modelId="{0F161912-FD1C-4D77-9862-E7027E463F5A}">
      <dgm:prSet/>
      <dgm:spPr/>
      <dgm:t>
        <a:bodyPr/>
        <a:lstStyle/>
        <a:p>
          <a:r>
            <a:rPr lang="nl-BE" dirty="0"/>
            <a:t>Duisternis</a:t>
          </a:r>
        </a:p>
      </dgm:t>
    </dgm:pt>
    <dgm:pt modelId="{A827EE4D-8CAA-4EF6-A3B2-6E728AC6B0FF}" type="parTrans" cxnId="{A30BDC5D-08DE-49EA-B130-0ECA89B374CA}">
      <dgm:prSet/>
      <dgm:spPr/>
    </dgm:pt>
    <dgm:pt modelId="{F4B9838A-4207-40EF-9CCD-A09B4551130D}" type="sibTrans" cxnId="{A30BDC5D-08DE-49EA-B130-0ECA89B374CA}">
      <dgm:prSet/>
      <dgm:spPr/>
    </dgm:pt>
    <dgm:pt modelId="{31728A05-28A4-4C68-8DF2-B0D985E42E26}">
      <dgm:prSet/>
      <dgm:spPr/>
      <dgm:t>
        <a:bodyPr/>
        <a:lstStyle/>
        <a:p>
          <a:r>
            <a:rPr lang="nl-BE" dirty="0"/>
            <a:t>Leviathan</a:t>
          </a:r>
        </a:p>
      </dgm:t>
    </dgm:pt>
    <dgm:pt modelId="{8B691F87-4420-4A27-9944-4C1F1BF55C81}" type="parTrans" cxnId="{78077AC7-AFD8-4DA3-B8D7-66075F19E71F}">
      <dgm:prSet/>
      <dgm:spPr/>
    </dgm:pt>
    <dgm:pt modelId="{ECB8E371-BD58-4618-9157-BEB501B8B180}" type="sibTrans" cxnId="{78077AC7-AFD8-4DA3-B8D7-66075F19E71F}">
      <dgm:prSet/>
      <dgm:spPr/>
    </dgm:pt>
    <dgm:pt modelId="{108DBB30-9AA4-44C5-9A90-36A0A2D3852D}" type="pres">
      <dgm:prSet presAssocID="{A8BAD625-E4B4-4AB1-9F15-884363432419}" presName="theList" presStyleCnt="0">
        <dgm:presLayoutVars>
          <dgm:dir/>
          <dgm:animLvl val="lvl"/>
          <dgm:resizeHandles val="exact"/>
        </dgm:presLayoutVars>
      </dgm:prSet>
      <dgm:spPr/>
    </dgm:pt>
    <dgm:pt modelId="{904D26B6-8525-45CF-AEEE-F7FCF75351C2}" type="pres">
      <dgm:prSet presAssocID="{40A1920A-716C-40FC-AF1F-D230250D7036}" presName="compNode" presStyleCnt="0"/>
      <dgm:spPr/>
    </dgm:pt>
    <dgm:pt modelId="{7F95F3AB-282D-466C-AEF9-4ED0A369D823}" type="pres">
      <dgm:prSet presAssocID="{40A1920A-716C-40FC-AF1F-D230250D7036}" presName="aNode" presStyleLbl="bgShp" presStyleIdx="0" presStyleCnt="7"/>
      <dgm:spPr/>
    </dgm:pt>
    <dgm:pt modelId="{335ACAB0-1F44-4444-9D02-7FC16DF8A4DF}" type="pres">
      <dgm:prSet presAssocID="{40A1920A-716C-40FC-AF1F-D230250D7036}" presName="textNode" presStyleLbl="bgShp" presStyleIdx="0" presStyleCnt="7"/>
      <dgm:spPr/>
    </dgm:pt>
    <dgm:pt modelId="{88A32D26-72D2-4079-A63C-51CEAF883FB5}" type="pres">
      <dgm:prSet presAssocID="{40A1920A-716C-40FC-AF1F-D230250D7036}" presName="compChildNode" presStyleCnt="0"/>
      <dgm:spPr/>
    </dgm:pt>
    <dgm:pt modelId="{96FFCC41-5973-4B25-AFE8-620AD70730F4}" type="pres">
      <dgm:prSet presAssocID="{40A1920A-716C-40FC-AF1F-D230250D7036}" presName="theInnerList" presStyleCnt="0"/>
      <dgm:spPr/>
    </dgm:pt>
    <dgm:pt modelId="{0D9ABDEB-F894-4236-BEC4-00A25C568839}" type="pres">
      <dgm:prSet presAssocID="{3D2A1FAA-90F2-467B-8614-2A1479E442BD}" presName="childNode" presStyleLbl="node1" presStyleIdx="0" presStyleCnt="26">
        <dgm:presLayoutVars>
          <dgm:bulletEnabled val="1"/>
        </dgm:presLayoutVars>
      </dgm:prSet>
      <dgm:spPr/>
    </dgm:pt>
    <dgm:pt modelId="{26F97BA5-8447-4ACA-B9CE-A6F5B4F02DC2}" type="pres">
      <dgm:prSet presAssocID="{3D2A1FAA-90F2-467B-8614-2A1479E442BD}" presName="aSpace2" presStyleCnt="0"/>
      <dgm:spPr/>
    </dgm:pt>
    <dgm:pt modelId="{679C0AEF-EDDF-4CE5-8145-4E82C0017E66}" type="pres">
      <dgm:prSet presAssocID="{02DFD561-C603-4A23-A7D6-CB1D8FC85E72}" presName="childNode" presStyleLbl="node1" presStyleIdx="1" presStyleCnt="26">
        <dgm:presLayoutVars>
          <dgm:bulletEnabled val="1"/>
        </dgm:presLayoutVars>
      </dgm:prSet>
      <dgm:spPr/>
    </dgm:pt>
    <dgm:pt modelId="{82EFCBB1-250E-4F5B-8CE2-D5D558699CDE}" type="pres">
      <dgm:prSet presAssocID="{40A1920A-716C-40FC-AF1F-D230250D7036}" presName="aSpace" presStyleCnt="0"/>
      <dgm:spPr/>
    </dgm:pt>
    <dgm:pt modelId="{17A373BE-9DC2-4509-BED5-4245F7F0625D}" type="pres">
      <dgm:prSet presAssocID="{9B05C1E2-D216-428C-83E8-213F1C59A96B}" presName="compNode" presStyleCnt="0"/>
      <dgm:spPr/>
    </dgm:pt>
    <dgm:pt modelId="{9B7FE87F-170A-4BB8-A59B-6CF1D4B6B42E}" type="pres">
      <dgm:prSet presAssocID="{9B05C1E2-D216-428C-83E8-213F1C59A96B}" presName="aNode" presStyleLbl="bgShp" presStyleIdx="1" presStyleCnt="7"/>
      <dgm:spPr/>
    </dgm:pt>
    <dgm:pt modelId="{72742CDD-9A63-476B-B90B-C9A44BC89B03}" type="pres">
      <dgm:prSet presAssocID="{9B05C1E2-D216-428C-83E8-213F1C59A96B}" presName="textNode" presStyleLbl="bgShp" presStyleIdx="1" presStyleCnt="7"/>
      <dgm:spPr/>
    </dgm:pt>
    <dgm:pt modelId="{DCC6E244-DBFE-4ABC-9ED1-FE13BAA41950}" type="pres">
      <dgm:prSet presAssocID="{9B05C1E2-D216-428C-83E8-213F1C59A96B}" presName="compChildNode" presStyleCnt="0"/>
      <dgm:spPr/>
    </dgm:pt>
    <dgm:pt modelId="{D335290E-71BA-4FB4-8918-1927C9F7268A}" type="pres">
      <dgm:prSet presAssocID="{9B05C1E2-D216-428C-83E8-213F1C59A96B}" presName="theInnerList" presStyleCnt="0"/>
      <dgm:spPr/>
    </dgm:pt>
    <dgm:pt modelId="{484A96F7-A5B5-44EE-9913-6451EA58EADB}" type="pres">
      <dgm:prSet presAssocID="{0F161912-FD1C-4D77-9862-E7027E463F5A}" presName="childNode" presStyleLbl="node1" presStyleIdx="2" presStyleCnt="26">
        <dgm:presLayoutVars>
          <dgm:bulletEnabled val="1"/>
        </dgm:presLayoutVars>
      </dgm:prSet>
      <dgm:spPr/>
    </dgm:pt>
    <dgm:pt modelId="{68F7D7FE-093A-4EA0-8DFE-FFC3F30278E0}" type="pres">
      <dgm:prSet presAssocID="{0F161912-FD1C-4D77-9862-E7027E463F5A}" presName="aSpace2" presStyleCnt="0"/>
      <dgm:spPr/>
    </dgm:pt>
    <dgm:pt modelId="{EC07AC0F-98FF-42B1-B670-C7168634F979}" type="pres">
      <dgm:prSet presAssocID="{31728A05-28A4-4C68-8DF2-B0D985E42E26}" presName="childNode" presStyleLbl="node1" presStyleIdx="3" presStyleCnt="26">
        <dgm:presLayoutVars>
          <dgm:bulletEnabled val="1"/>
        </dgm:presLayoutVars>
      </dgm:prSet>
      <dgm:spPr/>
    </dgm:pt>
    <dgm:pt modelId="{3E8EE7F1-9F78-4079-9A91-C4AC6CAC5CCF}" type="pres">
      <dgm:prSet presAssocID="{9B05C1E2-D216-428C-83E8-213F1C59A96B}" presName="aSpace" presStyleCnt="0"/>
      <dgm:spPr/>
    </dgm:pt>
    <dgm:pt modelId="{F1CB8B52-F230-40CB-81C3-03362309A664}" type="pres">
      <dgm:prSet presAssocID="{F79C2465-DFA4-4A83-B300-CFEC266C3E03}" presName="compNode" presStyleCnt="0"/>
      <dgm:spPr/>
    </dgm:pt>
    <dgm:pt modelId="{D4491B69-D5B2-44E8-8B7C-E301CAED1149}" type="pres">
      <dgm:prSet presAssocID="{F79C2465-DFA4-4A83-B300-CFEC266C3E03}" presName="aNode" presStyleLbl="bgShp" presStyleIdx="2" presStyleCnt="7"/>
      <dgm:spPr/>
    </dgm:pt>
    <dgm:pt modelId="{6E3A0071-966A-48D0-B903-E54EEC7F9887}" type="pres">
      <dgm:prSet presAssocID="{F79C2465-DFA4-4A83-B300-CFEC266C3E03}" presName="textNode" presStyleLbl="bgShp" presStyleIdx="2" presStyleCnt="7"/>
      <dgm:spPr/>
    </dgm:pt>
    <dgm:pt modelId="{8954F13F-6899-4457-83A7-521F5B16E76A}" type="pres">
      <dgm:prSet presAssocID="{F79C2465-DFA4-4A83-B300-CFEC266C3E03}" presName="compChildNode" presStyleCnt="0"/>
      <dgm:spPr/>
    </dgm:pt>
    <dgm:pt modelId="{F76D1068-F195-42D8-87EF-6EE8D3E7290C}" type="pres">
      <dgm:prSet presAssocID="{F79C2465-DFA4-4A83-B300-CFEC266C3E03}" presName="theInnerList" presStyleCnt="0"/>
      <dgm:spPr/>
    </dgm:pt>
    <dgm:pt modelId="{52B6EB92-C626-4D83-9E23-1B0764D407CA}" type="pres">
      <dgm:prSet presAssocID="{EC30907C-A3FB-442C-822D-2EA24D443A87}" presName="childNode" presStyleLbl="node1" presStyleIdx="4" presStyleCnt="26">
        <dgm:presLayoutVars>
          <dgm:bulletEnabled val="1"/>
        </dgm:presLayoutVars>
      </dgm:prSet>
      <dgm:spPr/>
    </dgm:pt>
    <dgm:pt modelId="{BB958398-F563-42F3-B538-AA43C56E46AF}" type="pres">
      <dgm:prSet presAssocID="{EC30907C-A3FB-442C-822D-2EA24D443A87}" presName="aSpace2" presStyleCnt="0"/>
      <dgm:spPr/>
    </dgm:pt>
    <dgm:pt modelId="{10510E55-F34A-4360-BFEF-3B4B27DA6424}" type="pres">
      <dgm:prSet presAssocID="{29E2D474-EC57-4A3C-AC9C-A8B848211EB7}" presName="childNode" presStyleLbl="node1" presStyleIdx="5" presStyleCnt="26">
        <dgm:presLayoutVars>
          <dgm:bulletEnabled val="1"/>
        </dgm:presLayoutVars>
      </dgm:prSet>
      <dgm:spPr/>
    </dgm:pt>
    <dgm:pt modelId="{A1419EBE-C4BC-45DE-9E1C-8547CB8246CF}" type="pres">
      <dgm:prSet presAssocID="{29E2D474-EC57-4A3C-AC9C-A8B848211EB7}" presName="aSpace2" presStyleCnt="0"/>
      <dgm:spPr/>
    </dgm:pt>
    <dgm:pt modelId="{2024B11C-E77C-4C65-84C8-BCD58D0BCFEB}" type="pres">
      <dgm:prSet presAssocID="{117A9AF6-2CDD-4C45-8A51-8D0D8457E159}" presName="childNode" presStyleLbl="node1" presStyleIdx="6" presStyleCnt="26">
        <dgm:presLayoutVars>
          <dgm:bulletEnabled val="1"/>
        </dgm:presLayoutVars>
      </dgm:prSet>
      <dgm:spPr/>
    </dgm:pt>
    <dgm:pt modelId="{EF842A51-5221-4A96-A5E6-2602B832F63D}" type="pres">
      <dgm:prSet presAssocID="{117A9AF6-2CDD-4C45-8A51-8D0D8457E159}" presName="aSpace2" presStyleCnt="0"/>
      <dgm:spPr/>
    </dgm:pt>
    <dgm:pt modelId="{66830FC3-E96F-4D48-BF40-633744D7A6F5}" type="pres">
      <dgm:prSet presAssocID="{EF5A0C91-9F62-43BE-8F6C-ACDE511C5347}" presName="childNode" presStyleLbl="node1" presStyleIdx="7" presStyleCnt="26">
        <dgm:presLayoutVars>
          <dgm:bulletEnabled val="1"/>
        </dgm:presLayoutVars>
      </dgm:prSet>
      <dgm:spPr/>
    </dgm:pt>
    <dgm:pt modelId="{E866B5B2-1908-4261-A9E8-1DB931917C01}" type="pres">
      <dgm:prSet presAssocID="{EF5A0C91-9F62-43BE-8F6C-ACDE511C5347}" presName="aSpace2" presStyleCnt="0"/>
      <dgm:spPr/>
    </dgm:pt>
    <dgm:pt modelId="{C548393B-312A-45D0-83E2-6725BBDE6BBC}" type="pres">
      <dgm:prSet presAssocID="{AA4EAFAC-A925-4DDF-B3EA-94A4CD4105B5}" presName="childNode" presStyleLbl="node1" presStyleIdx="8" presStyleCnt="26">
        <dgm:presLayoutVars>
          <dgm:bulletEnabled val="1"/>
        </dgm:presLayoutVars>
      </dgm:prSet>
      <dgm:spPr/>
    </dgm:pt>
    <dgm:pt modelId="{1A833CEC-4D57-405E-AD79-B43EB3D1F982}" type="pres">
      <dgm:prSet presAssocID="{AA4EAFAC-A925-4DDF-B3EA-94A4CD4105B5}" presName="aSpace2" presStyleCnt="0"/>
      <dgm:spPr/>
    </dgm:pt>
    <dgm:pt modelId="{63F7D0BF-AD4E-4062-A9DA-8BAF645D1579}" type="pres">
      <dgm:prSet presAssocID="{FF0CFA26-DE6B-42E6-BEF5-D041D17B0FF3}" presName="childNode" presStyleLbl="node1" presStyleIdx="9" presStyleCnt="26">
        <dgm:presLayoutVars>
          <dgm:bulletEnabled val="1"/>
        </dgm:presLayoutVars>
      </dgm:prSet>
      <dgm:spPr/>
    </dgm:pt>
    <dgm:pt modelId="{05999FDB-9E63-45EE-B8E2-C06B7D99D305}" type="pres">
      <dgm:prSet presAssocID="{F79C2465-DFA4-4A83-B300-CFEC266C3E03}" presName="aSpace" presStyleCnt="0"/>
      <dgm:spPr/>
    </dgm:pt>
    <dgm:pt modelId="{06F0A5D7-C604-4939-8AF9-05DBE626A480}" type="pres">
      <dgm:prSet presAssocID="{A1F488F3-D05F-40F8-930A-8E522C393C45}" presName="compNode" presStyleCnt="0"/>
      <dgm:spPr/>
    </dgm:pt>
    <dgm:pt modelId="{7DBEC6DD-A2B8-49A4-B30D-853096B66065}" type="pres">
      <dgm:prSet presAssocID="{A1F488F3-D05F-40F8-930A-8E522C393C45}" presName="aNode" presStyleLbl="bgShp" presStyleIdx="3" presStyleCnt="7"/>
      <dgm:spPr/>
    </dgm:pt>
    <dgm:pt modelId="{53DEF9FD-E05C-4E31-AE73-0AF83B638FE7}" type="pres">
      <dgm:prSet presAssocID="{A1F488F3-D05F-40F8-930A-8E522C393C45}" presName="textNode" presStyleLbl="bgShp" presStyleIdx="3" presStyleCnt="7"/>
      <dgm:spPr/>
    </dgm:pt>
    <dgm:pt modelId="{D07E950B-0938-421F-8E2C-D91C4BD2DF7B}" type="pres">
      <dgm:prSet presAssocID="{A1F488F3-D05F-40F8-930A-8E522C393C45}" presName="compChildNode" presStyleCnt="0"/>
      <dgm:spPr/>
    </dgm:pt>
    <dgm:pt modelId="{403C8CA5-633C-42C8-8FCA-94DA9953EFDF}" type="pres">
      <dgm:prSet presAssocID="{A1F488F3-D05F-40F8-930A-8E522C393C45}" presName="theInnerList" presStyleCnt="0"/>
      <dgm:spPr/>
    </dgm:pt>
    <dgm:pt modelId="{D716B298-0DEB-41B6-83AB-0241CA2A82E3}" type="pres">
      <dgm:prSet presAssocID="{E07AE9D8-9B38-4A32-A319-DCCBF9CE1B86}" presName="childNode" presStyleLbl="node1" presStyleIdx="10" presStyleCnt="26">
        <dgm:presLayoutVars>
          <dgm:bulletEnabled val="1"/>
        </dgm:presLayoutVars>
      </dgm:prSet>
      <dgm:spPr/>
    </dgm:pt>
    <dgm:pt modelId="{102D8839-B93B-4EFD-AFC0-42E15FABD676}" type="pres">
      <dgm:prSet presAssocID="{E07AE9D8-9B38-4A32-A319-DCCBF9CE1B86}" presName="aSpace2" presStyleCnt="0"/>
      <dgm:spPr/>
    </dgm:pt>
    <dgm:pt modelId="{1C868AFB-A077-4D4C-9E95-E518C2D7BB17}" type="pres">
      <dgm:prSet presAssocID="{F09A9453-08DD-4970-9D98-23D6D9065EB1}" presName="childNode" presStyleLbl="node1" presStyleIdx="11" presStyleCnt="26">
        <dgm:presLayoutVars>
          <dgm:bulletEnabled val="1"/>
        </dgm:presLayoutVars>
      </dgm:prSet>
      <dgm:spPr/>
    </dgm:pt>
    <dgm:pt modelId="{D04EC91F-7B4E-4475-A177-028E33772B90}" type="pres">
      <dgm:prSet presAssocID="{F09A9453-08DD-4970-9D98-23D6D9065EB1}" presName="aSpace2" presStyleCnt="0"/>
      <dgm:spPr/>
    </dgm:pt>
    <dgm:pt modelId="{B118A1C2-A130-4048-B792-D65848E82064}" type="pres">
      <dgm:prSet presAssocID="{E66D547A-ACA0-4CB5-ACF8-BEE174E58CC2}" presName="childNode" presStyleLbl="node1" presStyleIdx="12" presStyleCnt="26">
        <dgm:presLayoutVars>
          <dgm:bulletEnabled val="1"/>
        </dgm:presLayoutVars>
      </dgm:prSet>
      <dgm:spPr/>
    </dgm:pt>
    <dgm:pt modelId="{7AA6E7A7-71FD-435B-9540-489ABCEFA3B4}" type="pres">
      <dgm:prSet presAssocID="{E66D547A-ACA0-4CB5-ACF8-BEE174E58CC2}" presName="aSpace2" presStyleCnt="0"/>
      <dgm:spPr/>
    </dgm:pt>
    <dgm:pt modelId="{06B0D5D5-E223-4C68-B6B1-B75A231AB831}" type="pres">
      <dgm:prSet presAssocID="{3B4B09CE-B745-4C7D-9AEA-1512B3764220}" presName="childNode" presStyleLbl="node1" presStyleIdx="13" presStyleCnt="26">
        <dgm:presLayoutVars>
          <dgm:bulletEnabled val="1"/>
        </dgm:presLayoutVars>
      </dgm:prSet>
      <dgm:spPr/>
    </dgm:pt>
    <dgm:pt modelId="{857EEA78-3122-4E54-9E33-8DD99F2AE758}" type="pres">
      <dgm:prSet presAssocID="{3B4B09CE-B745-4C7D-9AEA-1512B3764220}" presName="aSpace2" presStyleCnt="0"/>
      <dgm:spPr/>
    </dgm:pt>
    <dgm:pt modelId="{2568D900-8F05-4FE1-AFA9-D3D3E0B4265A}" type="pres">
      <dgm:prSet presAssocID="{9922A606-EA55-4789-9B2B-9E2BD80BC375}" presName="childNode" presStyleLbl="node1" presStyleIdx="14" presStyleCnt="26">
        <dgm:presLayoutVars>
          <dgm:bulletEnabled val="1"/>
        </dgm:presLayoutVars>
      </dgm:prSet>
      <dgm:spPr/>
    </dgm:pt>
    <dgm:pt modelId="{B9B7F390-E1D1-4359-B969-12DCD1F5A7DD}" type="pres">
      <dgm:prSet presAssocID="{9922A606-EA55-4789-9B2B-9E2BD80BC375}" presName="aSpace2" presStyleCnt="0"/>
      <dgm:spPr/>
    </dgm:pt>
    <dgm:pt modelId="{D76AF2EA-7E87-4A50-B7D7-BF5F4AA91881}" type="pres">
      <dgm:prSet presAssocID="{2CE71ED7-8B76-463D-B0BB-27D262372D3C}" presName="childNode" presStyleLbl="node1" presStyleIdx="15" presStyleCnt="26">
        <dgm:presLayoutVars>
          <dgm:bulletEnabled val="1"/>
        </dgm:presLayoutVars>
      </dgm:prSet>
      <dgm:spPr/>
    </dgm:pt>
    <dgm:pt modelId="{53951732-3DF0-4B06-951D-788C72625A91}" type="pres">
      <dgm:prSet presAssocID="{A1F488F3-D05F-40F8-930A-8E522C393C45}" presName="aSpace" presStyleCnt="0"/>
      <dgm:spPr/>
    </dgm:pt>
    <dgm:pt modelId="{E9CC355E-EDEA-4A8D-809B-7764ABACEF95}" type="pres">
      <dgm:prSet presAssocID="{0B459AEB-D6C0-4DAB-A4D6-E89AD00ACA16}" presName="compNode" presStyleCnt="0"/>
      <dgm:spPr/>
    </dgm:pt>
    <dgm:pt modelId="{6619CA03-F8C7-4039-8813-0C0560CA26AA}" type="pres">
      <dgm:prSet presAssocID="{0B459AEB-D6C0-4DAB-A4D6-E89AD00ACA16}" presName="aNode" presStyleLbl="bgShp" presStyleIdx="4" presStyleCnt="7"/>
      <dgm:spPr/>
    </dgm:pt>
    <dgm:pt modelId="{B15DCB94-7959-40D9-A729-B46FD53F4345}" type="pres">
      <dgm:prSet presAssocID="{0B459AEB-D6C0-4DAB-A4D6-E89AD00ACA16}" presName="textNode" presStyleLbl="bgShp" presStyleIdx="4" presStyleCnt="7"/>
      <dgm:spPr/>
    </dgm:pt>
    <dgm:pt modelId="{C3226282-F73B-49A1-AB4B-6EEFE7858A77}" type="pres">
      <dgm:prSet presAssocID="{0B459AEB-D6C0-4DAB-A4D6-E89AD00ACA16}" presName="compChildNode" presStyleCnt="0"/>
      <dgm:spPr/>
    </dgm:pt>
    <dgm:pt modelId="{9DEC6483-4718-4674-9907-87ACC73E9B6B}" type="pres">
      <dgm:prSet presAssocID="{0B459AEB-D6C0-4DAB-A4D6-E89AD00ACA16}" presName="theInnerList" presStyleCnt="0"/>
      <dgm:spPr/>
    </dgm:pt>
    <dgm:pt modelId="{1272041D-233D-4927-A9E2-7E8C288A19F1}" type="pres">
      <dgm:prSet presAssocID="{41C4FED2-EEB5-47D3-A5D5-85926C5392DC}" presName="childNode" presStyleLbl="node1" presStyleIdx="16" presStyleCnt="26">
        <dgm:presLayoutVars>
          <dgm:bulletEnabled val="1"/>
        </dgm:presLayoutVars>
      </dgm:prSet>
      <dgm:spPr/>
    </dgm:pt>
    <dgm:pt modelId="{471D8C46-B33E-4207-ABF4-4044DE97E4BE}" type="pres">
      <dgm:prSet presAssocID="{41C4FED2-EEB5-47D3-A5D5-85926C5392DC}" presName="aSpace2" presStyleCnt="0"/>
      <dgm:spPr/>
    </dgm:pt>
    <dgm:pt modelId="{B73B60DF-5A51-4B9A-943D-7A5748FD99FF}" type="pres">
      <dgm:prSet presAssocID="{4BC21910-2715-428E-B2FD-2B1D278FDBC3}" presName="childNode" presStyleLbl="node1" presStyleIdx="17" presStyleCnt="26">
        <dgm:presLayoutVars>
          <dgm:bulletEnabled val="1"/>
        </dgm:presLayoutVars>
      </dgm:prSet>
      <dgm:spPr/>
    </dgm:pt>
    <dgm:pt modelId="{39724D3B-4C6B-4A79-BAC4-C159DBFB9DC2}" type="pres">
      <dgm:prSet presAssocID="{4BC21910-2715-428E-B2FD-2B1D278FDBC3}" presName="aSpace2" presStyleCnt="0"/>
      <dgm:spPr/>
    </dgm:pt>
    <dgm:pt modelId="{D6C8A52C-1A95-40AE-A77E-69BFEA20CDDC}" type="pres">
      <dgm:prSet presAssocID="{16DE812E-C9FF-4328-A71E-6ACB54AAE9F1}" presName="childNode" presStyleLbl="node1" presStyleIdx="18" presStyleCnt="26">
        <dgm:presLayoutVars>
          <dgm:bulletEnabled val="1"/>
        </dgm:presLayoutVars>
      </dgm:prSet>
      <dgm:spPr/>
    </dgm:pt>
    <dgm:pt modelId="{8C51F606-733E-40D4-8B33-5F034795B73E}" type="pres">
      <dgm:prSet presAssocID="{16DE812E-C9FF-4328-A71E-6ACB54AAE9F1}" presName="aSpace2" presStyleCnt="0"/>
      <dgm:spPr/>
    </dgm:pt>
    <dgm:pt modelId="{D0B20E03-AF76-43B6-942E-C04009155E80}" type="pres">
      <dgm:prSet presAssocID="{9DD40B32-47D8-4C14-A9AD-3C1ED2403E0F}" presName="childNode" presStyleLbl="node1" presStyleIdx="19" presStyleCnt="26">
        <dgm:presLayoutVars>
          <dgm:bulletEnabled val="1"/>
        </dgm:presLayoutVars>
      </dgm:prSet>
      <dgm:spPr/>
    </dgm:pt>
    <dgm:pt modelId="{32000674-BC92-469B-BD1D-140649EB9691}" type="pres">
      <dgm:prSet presAssocID="{9DD40B32-47D8-4C14-A9AD-3C1ED2403E0F}" presName="aSpace2" presStyleCnt="0"/>
      <dgm:spPr/>
    </dgm:pt>
    <dgm:pt modelId="{291A1183-DB87-473C-A250-D44726D53522}" type="pres">
      <dgm:prSet presAssocID="{BF557D6A-0480-4C59-82F3-488C6074CBF2}" presName="childNode" presStyleLbl="node1" presStyleIdx="20" presStyleCnt="26">
        <dgm:presLayoutVars>
          <dgm:bulletEnabled val="1"/>
        </dgm:presLayoutVars>
      </dgm:prSet>
      <dgm:spPr/>
    </dgm:pt>
    <dgm:pt modelId="{57651982-D645-47E0-B80E-416B95BE527A}" type="pres">
      <dgm:prSet presAssocID="{BF557D6A-0480-4C59-82F3-488C6074CBF2}" presName="aSpace2" presStyleCnt="0"/>
      <dgm:spPr/>
    </dgm:pt>
    <dgm:pt modelId="{80C8B7B8-1760-43B3-8DEB-02A2C0C1AC58}" type="pres">
      <dgm:prSet presAssocID="{CD59C7DB-D497-4D37-80FE-92A676655286}" presName="childNode" presStyleLbl="node1" presStyleIdx="21" presStyleCnt="26">
        <dgm:presLayoutVars>
          <dgm:bulletEnabled val="1"/>
        </dgm:presLayoutVars>
      </dgm:prSet>
      <dgm:spPr/>
    </dgm:pt>
    <dgm:pt modelId="{B0118E65-F214-4696-BD4E-E1D3A9726BF5}" type="pres">
      <dgm:prSet presAssocID="{0B459AEB-D6C0-4DAB-A4D6-E89AD00ACA16}" presName="aSpace" presStyleCnt="0"/>
      <dgm:spPr/>
    </dgm:pt>
    <dgm:pt modelId="{5895DA8B-F3C0-4E3F-828E-21C00B0607C5}" type="pres">
      <dgm:prSet presAssocID="{49DD21E8-D430-42C4-AEB0-3F41E0D52DDB}" presName="compNode" presStyleCnt="0"/>
      <dgm:spPr/>
    </dgm:pt>
    <dgm:pt modelId="{C542EC2D-BD0B-4FC2-84A5-E86D994125AD}" type="pres">
      <dgm:prSet presAssocID="{49DD21E8-D430-42C4-AEB0-3F41E0D52DDB}" presName="aNode" presStyleLbl="bgShp" presStyleIdx="5" presStyleCnt="7"/>
      <dgm:spPr/>
    </dgm:pt>
    <dgm:pt modelId="{409A0DB2-F069-486A-8269-2024F0CB59C1}" type="pres">
      <dgm:prSet presAssocID="{49DD21E8-D430-42C4-AEB0-3F41E0D52DDB}" presName="textNode" presStyleLbl="bgShp" presStyleIdx="5" presStyleCnt="7"/>
      <dgm:spPr/>
    </dgm:pt>
    <dgm:pt modelId="{BDA88E59-F6BC-43A6-9428-85C9AF29ED19}" type="pres">
      <dgm:prSet presAssocID="{49DD21E8-D430-42C4-AEB0-3F41E0D52DDB}" presName="compChildNode" presStyleCnt="0"/>
      <dgm:spPr/>
    </dgm:pt>
    <dgm:pt modelId="{57F74A7D-4721-43B7-A61B-EA3BDA91B9F2}" type="pres">
      <dgm:prSet presAssocID="{49DD21E8-D430-42C4-AEB0-3F41E0D52DDB}" presName="theInnerList" presStyleCnt="0"/>
      <dgm:spPr/>
    </dgm:pt>
    <dgm:pt modelId="{DF852F0D-B46B-4D29-8790-BD2F289FC21B}" type="pres">
      <dgm:prSet presAssocID="{13F90E8A-CE0C-48F5-BD19-8C587569E925}" presName="childNode" presStyleLbl="node1" presStyleIdx="22" presStyleCnt="26">
        <dgm:presLayoutVars>
          <dgm:bulletEnabled val="1"/>
        </dgm:presLayoutVars>
      </dgm:prSet>
      <dgm:spPr/>
    </dgm:pt>
    <dgm:pt modelId="{E1E8C056-0691-4E76-9757-E9D8DCCA2188}" type="pres">
      <dgm:prSet presAssocID="{13F90E8A-CE0C-48F5-BD19-8C587569E925}" presName="aSpace2" presStyleCnt="0"/>
      <dgm:spPr/>
    </dgm:pt>
    <dgm:pt modelId="{FB675E17-8A54-467F-90F4-0B107DB969EB}" type="pres">
      <dgm:prSet presAssocID="{1E7F3F15-9FDB-4CFE-BAD9-4FDBE4F64807}" presName="childNode" presStyleLbl="node1" presStyleIdx="23" presStyleCnt="26">
        <dgm:presLayoutVars>
          <dgm:bulletEnabled val="1"/>
        </dgm:presLayoutVars>
      </dgm:prSet>
      <dgm:spPr/>
    </dgm:pt>
    <dgm:pt modelId="{9FE800C9-33A5-4ABB-ADCB-5C5E7F7AAC76}" type="pres">
      <dgm:prSet presAssocID="{49DD21E8-D430-42C4-AEB0-3F41E0D52DDB}" presName="aSpace" presStyleCnt="0"/>
      <dgm:spPr/>
    </dgm:pt>
    <dgm:pt modelId="{507EC6F5-571E-46B8-BA57-147C728112F6}" type="pres">
      <dgm:prSet presAssocID="{AB43CA7C-6422-4C13-B902-8292B25CDDCD}" presName="compNode" presStyleCnt="0"/>
      <dgm:spPr/>
    </dgm:pt>
    <dgm:pt modelId="{8D4BAD74-FC53-439B-9FA8-23C98F04A6E4}" type="pres">
      <dgm:prSet presAssocID="{AB43CA7C-6422-4C13-B902-8292B25CDDCD}" presName="aNode" presStyleLbl="bgShp" presStyleIdx="6" presStyleCnt="7"/>
      <dgm:spPr/>
    </dgm:pt>
    <dgm:pt modelId="{22A8EBFF-B7FE-4295-9F7F-7DF398FD7759}" type="pres">
      <dgm:prSet presAssocID="{AB43CA7C-6422-4C13-B902-8292B25CDDCD}" presName="textNode" presStyleLbl="bgShp" presStyleIdx="6" presStyleCnt="7"/>
      <dgm:spPr/>
    </dgm:pt>
    <dgm:pt modelId="{96DC2A6B-CFF3-474B-9F97-14F1622AD3EC}" type="pres">
      <dgm:prSet presAssocID="{AB43CA7C-6422-4C13-B902-8292B25CDDCD}" presName="compChildNode" presStyleCnt="0"/>
      <dgm:spPr/>
    </dgm:pt>
    <dgm:pt modelId="{6973F636-690F-41CC-876E-6C2075FE4140}" type="pres">
      <dgm:prSet presAssocID="{AB43CA7C-6422-4C13-B902-8292B25CDDCD}" presName="theInnerList" presStyleCnt="0"/>
      <dgm:spPr/>
    </dgm:pt>
    <dgm:pt modelId="{CBF4C315-4490-4B63-8037-4BB3DB418D4E}" type="pres">
      <dgm:prSet presAssocID="{A803252D-649E-4BF5-BDFC-CCB35D614AB6}" presName="childNode" presStyleLbl="node1" presStyleIdx="24" presStyleCnt="26">
        <dgm:presLayoutVars>
          <dgm:bulletEnabled val="1"/>
        </dgm:presLayoutVars>
      </dgm:prSet>
      <dgm:spPr/>
    </dgm:pt>
    <dgm:pt modelId="{84B5FB3F-1069-4D7D-88DF-40C91D6EF759}" type="pres">
      <dgm:prSet presAssocID="{A803252D-649E-4BF5-BDFC-CCB35D614AB6}" presName="aSpace2" presStyleCnt="0"/>
      <dgm:spPr/>
    </dgm:pt>
    <dgm:pt modelId="{26971281-81AA-4EB2-820C-B44FBECAB615}" type="pres">
      <dgm:prSet presAssocID="{828D0380-9D0F-455B-8BCC-BD20D7CE2A8B}" presName="childNode" presStyleLbl="node1" presStyleIdx="25" presStyleCnt="26">
        <dgm:presLayoutVars>
          <dgm:bulletEnabled val="1"/>
        </dgm:presLayoutVars>
      </dgm:prSet>
      <dgm:spPr/>
    </dgm:pt>
  </dgm:ptLst>
  <dgm:cxnLst>
    <dgm:cxn modelId="{2F01CE01-977C-432E-94C1-ACEB2F11662B}" srcId="{0B459AEB-D6C0-4DAB-A4D6-E89AD00ACA16}" destId="{4BC21910-2715-428E-B2FD-2B1D278FDBC3}" srcOrd="1" destOrd="0" parTransId="{305B59F2-6077-4547-9757-D21783CE02C0}" sibTransId="{5C1EFB9B-CE4B-442E-95ED-44F7E002C393}"/>
    <dgm:cxn modelId="{8069E002-0130-45EA-9662-5568E9916A1A}" type="presOf" srcId="{A1F488F3-D05F-40F8-930A-8E522C393C45}" destId="{7DBEC6DD-A2B8-49A4-B30D-853096B66065}" srcOrd="0" destOrd="0" presId="urn:microsoft.com/office/officeart/2005/8/layout/lProcess2"/>
    <dgm:cxn modelId="{147B0306-A531-419E-99B5-8BD1E6CD2680}" srcId="{A1F488F3-D05F-40F8-930A-8E522C393C45}" destId="{2CE71ED7-8B76-463D-B0BB-27D262372D3C}" srcOrd="5" destOrd="0" parTransId="{9533E93B-EB1F-47BF-90CB-BB8FF5039327}" sibTransId="{4534DA98-8584-4EC7-A7C2-B776C7AB6C43}"/>
    <dgm:cxn modelId="{A127F006-8B23-45CB-BE7C-772A0F0676CB}" type="presOf" srcId="{CD59C7DB-D497-4D37-80FE-92A676655286}" destId="{80C8B7B8-1760-43B3-8DEB-02A2C0C1AC58}" srcOrd="0" destOrd="0" presId="urn:microsoft.com/office/officeart/2005/8/layout/lProcess2"/>
    <dgm:cxn modelId="{3EF9A207-4416-4A43-A39F-017D0580A62C}" srcId="{0B459AEB-D6C0-4DAB-A4D6-E89AD00ACA16}" destId="{CD59C7DB-D497-4D37-80FE-92A676655286}" srcOrd="5" destOrd="0" parTransId="{5E9D81D6-935A-4447-83D2-C0230051AA26}" sibTransId="{BF88D4EC-0BC3-4CA1-93A0-A076AFCAED99}"/>
    <dgm:cxn modelId="{9E51060D-C2A0-4F96-8C59-C6501FDB1BE3}" srcId="{49DD21E8-D430-42C4-AEB0-3F41E0D52DDB}" destId="{1E7F3F15-9FDB-4CFE-BAD9-4FDBE4F64807}" srcOrd="1" destOrd="0" parTransId="{B9E5B228-8919-48AB-865C-2AB072367294}" sibTransId="{6F7CD9D0-021B-47D7-AB14-7B091F2888E8}"/>
    <dgm:cxn modelId="{6CE0D60E-623A-4BDD-9EB6-AD90AF91D899}" type="presOf" srcId="{9922A606-EA55-4789-9B2B-9E2BD80BC375}" destId="{2568D900-8F05-4FE1-AFA9-D3D3E0B4265A}" srcOrd="0" destOrd="0" presId="urn:microsoft.com/office/officeart/2005/8/layout/lProcess2"/>
    <dgm:cxn modelId="{2996DC0F-61A7-444B-9B0E-48B537A24666}" srcId="{A8BAD625-E4B4-4AB1-9F15-884363432419}" destId="{49DD21E8-D430-42C4-AEB0-3F41E0D52DDB}" srcOrd="5" destOrd="0" parTransId="{986241F2-E3E0-464C-B8BB-6562E57D1904}" sibTransId="{F796677B-92DB-4384-ABEC-65CEF1DA16CD}"/>
    <dgm:cxn modelId="{C1F74F10-E9D2-4EF9-8C54-0982C6AA3253}" srcId="{A1F488F3-D05F-40F8-930A-8E522C393C45}" destId="{3B4B09CE-B745-4C7D-9AEA-1512B3764220}" srcOrd="3" destOrd="0" parTransId="{1EC97F36-26E7-4EF0-BACB-155F0774400B}" sibTransId="{2ED61D59-07C7-4D7E-8E0B-ADE33A2B026F}"/>
    <dgm:cxn modelId="{865DFE16-AC6C-4F29-8D98-1046D227B1B9}" type="presOf" srcId="{29E2D474-EC57-4A3C-AC9C-A8B848211EB7}" destId="{10510E55-F34A-4360-BFEF-3B4B27DA6424}" srcOrd="0" destOrd="0" presId="urn:microsoft.com/office/officeart/2005/8/layout/lProcess2"/>
    <dgm:cxn modelId="{67E8B019-829D-4DD5-979B-4F4B21635A19}" srcId="{A8BAD625-E4B4-4AB1-9F15-884363432419}" destId="{9B05C1E2-D216-428C-83E8-213F1C59A96B}" srcOrd="1" destOrd="0" parTransId="{B0097AFA-DE5E-4CC6-94D3-39CD0653F043}" sibTransId="{B2DA3F1D-0E54-472B-BD6F-85F4123CB403}"/>
    <dgm:cxn modelId="{D6755E1A-BEFF-4D0F-88F0-8F20200FE777}" type="presOf" srcId="{13F90E8A-CE0C-48F5-BD19-8C587569E925}" destId="{DF852F0D-B46B-4D29-8790-BD2F289FC21B}" srcOrd="0" destOrd="0" presId="urn:microsoft.com/office/officeart/2005/8/layout/lProcess2"/>
    <dgm:cxn modelId="{78C1DD26-4824-42D7-B46F-9F53358954E1}" type="presOf" srcId="{02DFD561-C603-4A23-A7D6-CB1D8FC85E72}" destId="{679C0AEF-EDDF-4CE5-8145-4E82C0017E66}" srcOrd="0" destOrd="0" presId="urn:microsoft.com/office/officeart/2005/8/layout/lProcess2"/>
    <dgm:cxn modelId="{AB4FC728-2074-49AD-B80A-7AFBCFA85769}" type="presOf" srcId="{3D2A1FAA-90F2-467B-8614-2A1479E442BD}" destId="{0D9ABDEB-F894-4236-BEC4-00A25C568839}" srcOrd="0" destOrd="0" presId="urn:microsoft.com/office/officeart/2005/8/layout/lProcess2"/>
    <dgm:cxn modelId="{ADF21529-8699-47E3-98E3-D7C31B297464}" type="presOf" srcId="{EF5A0C91-9F62-43BE-8F6C-ACDE511C5347}" destId="{66830FC3-E96F-4D48-BF40-633744D7A6F5}" srcOrd="0" destOrd="0" presId="urn:microsoft.com/office/officeart/2005/8/layout/lProcess2"/>
    <dgm:cxn modelId="{3E1AC929-EE05-41DC-B2C5-0221B6AA108E}" type="presOf" srcId="{E66D547A-ACA0-4CB5-ACF8-BEE174E58CC2}" destId="{B118A1C2-A130-4048-B792-D65848E82064}" srcOrd="0" destOrd="0" presId="urn:microsoft.com/office/officeart/2005/8/layout/lProcess2"/>
    <dgm:cxn modelId="{25FE5C31-3931-47FE-8878-13CE2DA7E16A}" type="presOf" srcId="{AA4EAFAC-A925-4DDF-B3EA-94A4CD4105B5}" destId="{C548393B-312A-45D0-83E2-6725BBDE6BBC}" srcOrd="0" destOrd="0" presId="urn:microsoft.com/office/officeart/2005/8/layout/lProcess2"/>
    <dgm:cxn modelId="{F8AC8933-8863-4237-90B4-1C7AF8E39967}" srcId="{F79C2465-DFA4-4A83-B300-CFEC266C3E03}" destId="{EC30907C-A3FB-442C-822D-2EA24D443A87}" srcOrd="0" destOrd="0" parTransId="{2FC55D44-D074-4A8B-869A-927F063138DA}" sibTransId="{BAC1798B-41EF-4E93-A87B-6C62ABEDACB2}"/>
    <dgm:cxn modelId="{7B88A43D-0655-48C8-9643-CDD5181538E0}" type="presOf" srcId="{49DD21E8-D430-42C4-AEB0-3F41E0D52DDB}" destId="{409A0DB2-F069-486A-8269-2024F0CB59C1}" srcOrd="1" destOrd="0" presId="urn:microsoft.com/office/officeart/2005/8/layout/lProcess2"/>
    <dgm:cxn modelId="{49C6F140-6C24-4526-9909-A6D20A850347}" srcId="{F79C2465-DFA4-4A83-B300-CFEC266C3E03}" destId="{EF5A0C91-9F62-43BE-8F6C-ACDE511C5347}" srcOrd="3" destOrd="0" parTransId="{9FBB1442-AF58-4AAC-A599-6724758E93F3}" sibTransId="{D16E9019-A639-49EF-A540-6A31FB87F4ED}"/>
    <dgm:cxn modelId="{A30BDC5D-08DE-49EA-B130-0ECA89B374CA}" srcId="{9B05C1E2-D216-428C-83E8-213F1C59A96B}" destId="{0F161912-FD1C-4D77-9862-E7027E463F5A}" srcOrd="0" destOrd="0" parTransId="{A827EE4D-8CAA-4EF6-A3B2-6E728AC6B0FF}" sibTransId="{F4B9838A-4207-40EF-9CCD-A09B4551130D}"/>
    <dgm:cxn modelId="{59B24861-AF40-4ECC-9129-B0900AD2823D}" type="presOf" srcId="{F79C2465-DFA4-4A83-B300-CFEC266C3E03}" destId="{6E3A0071-966A-48D0-B903-E54EEC7F9887}" srcOrd="1" destOrd="0" presId="urn:microsoft.com/office/officeart/2005/8/layout/lProcess2"/>
    <dgm:cxn modelId="{2F42FB61-A343-4F0F-AD43-BFE350974042}" srcId="{AB43CA7C-6422-4C13-B902-8292B25CDDCD}" destId="{A803252D-649E-4BF5-BDFC-CCB35D614AB6}" srcOrd="0" destOrd="0" parTransId="{059FFCA6-DE14-489A-BB97-A8C6FEEAAF5D}" sibTransId="{27805509-F636-478F-8B46-AC6E199E39F6}"/>
    <dgm:cxn modelId="{C4A50B62-F44C-4C96-99AA-969EB2D521AF}" type="presOf" srcId="{828D0380-9D0F-455B-8BCC-BD20D7CE2A8B}" destId="{26971281-81AA-4EB2-820C-B44FBECAB615}" srcOrd="0" destOrd="0" presId="urn:microsoft.com/office/officeart/2005/8/layout/lProcess2"/>
    <dgm:cxn modelId="{4B962947-487D-4B01-858E-A6DF7497C1A4}" type="presOf" srcId="{40A1920A-716C-40FC-AF1F-D230250D7036}" destId="{7F95F3AB-282D-466C-AEF9-4ED0A369D823}" srcOrd="0" destOrd="0" presId="urn:microsoft.com/office/officeart/2005/8/layout/lProcess2"/>
    <dgm:cxn modelId="{18A64E4B-6A18-49B2-92C5-D2108D8D4941}" type="presOf" srcId="{E07AE9D8-9B38-4A32-A319-DCCBF9CE1B86}" destId="{D716B298-0DEB-41B6-83AB-0241CA2A82E3}" srcOrd="0" destOrd="0" presId="urn:microsoft.com/office/officeart/2005/8/layout/lProcess2"/>
    <dgm:cxn modelId="{BBFD2B4D-657B-4B3F-A609-B063FE79C122}" srcId="{40A1920A-716C-40FC-AF1F-D230250D7036}" destId="{02DFD561-C603-4A23-A7D6-CB1D8FC85E72}" srcOrd="1" destOrd="0" parTransId="{F8F12061-6BD3-46C0-8112-8AB0CFD3EF0A}" sibTransId="{06387520-5FA9-41E8-86EE-2800DBEEBC23}"/>
    <dgm:cxn modelId="{F431C44D-89BC-4BB2-AD77-1CFB44A977A3}" srcId="{A8BAD625-E4B4-4AB1-9F15-884363432419}" destId="{A1F488F3-D05F-40F8-930A-8E522C393C45}" srcOrd="3" destOrd="0" parTransId="{6A648E30-9068-4918-81DC-10599CFD646E}" sibTransId="{52A00B5F-7703-46E6-A97D-3B8F2080F748}"/>
    <dgm:cxn modelId="{7D670A4F-8827-40BF-8010-CF6F3DF5DB11}" srcId="{A8BAD625-E4B4-4AB1-9F15-884363432419}" destId="{40A1920A-716C-40FC-AF1F-D230250D7036}" srcOrd="0" destOrd="0" parTransId="{A3B5EA9B-FFC3-4D49-84D8-D8E7C2B9D9E7}" sibTransId="{FD587D84-AAA1-457C-BE69-E3ABBCCC2E33}"/>
    <dgm:cxn modelId="{3284CC53-3AD1-4D29-B1FD-D013457A54C4}" type="presOf" srcId="{F09A9453-08DD-4970-9D98-23D6D9065EB1}" destId="{1C868AFB-A077-4D4C-9E95-E518C2D7BB17}" srcOrd="0" destOrd="0" presId="urn:microsoft.com/office/officeart/2005/8/layout/lProcess2"/>
    <dgm:cxn modelId="{AA00A854-684A-4D7A-896C-99BF7EB89532}" type="presOf" srcId="{1E7F3F15-9FDB-4CFE-BAD9-4FDBE4F64807}" destId="{FB675E17-8A54-467F-90F4-0B107DB969EB}" srcOrd="0" destOrd="0" presId="urn:microsoft.com/office/officeart/2005/8/layout/lProcess2"/>
    <dgm:cxn modelId="{A1255878-F92C-4039-8212-C4EBFA15E09E}" type="presOf" srcId="{2CE71ED7-8B76-463D-B0BB-27D262372D3C}" destId="{D76AF2EA-7E87-4A50-B7D7-BF5F4AA91881}" srcOrd="0" destOrd="0" presId="urn:microsoft.com/office/officeart/2005/8/layout/lProcess2"/>
    <dgm:cxn modelId="{60CC5759-8721-4885-89AF-55912A1D858F}" type="presOf" srcId="{EC30907C-A3FB-442C-822D-2EA24D443A87}" destId="{52B6EB92-C626-4D83-9E23-1B0764D407CA}" srcOrd="0" destOrd="0" presId="urn:microsoft.com/office/officeart/2005/8/layout/lProcess2"/>
    <dgm:cxn modelId="{26EF7A84-A53F-4D61-B0FD-4B342EB9B25F}" srcId="{A1F488F3-D05F-40F8-930A-8E522C393C45}" destId="{E66D547A-ACA0-4CB5-ACF8-BEE174E58CC2}" srcOrd="2" destOrd="0" parTransId="{B462EDD2-0BA2-48DE-B721-9ADC5EC49386}" sibTransId="{C31E971D-C245-4357-8B10-4A29DF1469F0}"/>
    <dgm:cxn modelId="{279A2F86-5809-43F6-BD31-F2E633E35B8E}" type="presOf" srcId="{A8BAD625-E4B4-4AB1-9F15-884363432419}" destId="{108DBB30-9AA4-44C5-9A90-36A0A2D3852D}" srcOrd="0" destOrd="0" presId="urn:microsoft.com/office/officeart/2005/8/layout/lProcess2"/>
    <dgm:cxn modelId="{3A068A86-26A1-453F-ABE5-B78C99C61ED2}" type="presOf" srcId="{0F161912-FD1C-4D77-9862-E7027E463F5A}" destId="{484A96F7-A5B5-44EE-9913-6451EA58EADB}" srcOrd="0" destOrd="0" presId="urn:microsoft.com/office/officeart/2005/8/layout/lProcess2"/>
    <dgm:cxn modelId="{D7C24C8E-8C77-45AE-B657-0EC052C6AC63}" srcId="{A8BAD625-E4B4-4AB1-9F15-884363432419}" destId="{F79C2465-DFA4-4A83-B300-CFEC266C3E03}" srcOrd="2" destOrd="0" parTransId="{9D908B59-4527-4EC7-9323-67FD8CBD3E28}" sibTransId="{F791B077-4FB1-40C5-9C1A-FA4A7BF604B0}"/>
    <dgm:cxn modelId="{7EC17A91-66E4-4B13-8BE4-77537F0A1EEC}" type="presOf" srcId="{9DD40B32-47D8-4C14-A9AD-3C1ED2403E0F}" destId="{D0B20E03-AF76-43B6-942E-C04009155E80}" srcOrd="0" destOrd="0" presId="urn:microsoft.com/office/officeart/2005/8/layout/lProcess2"/>
    <dgm:cxn modelId="{95EA9F91-FE0C-47DF-8D15-418C73C87161}" type="presOf" srcId="{F79C2465-DFA4-4A83-B300-CFEC266C3E03}" destId="{D4491B69-D5B2-44E8-8B7C-E301CAED1149}" srcOrd="0" destOrd="0" presId="urn:microsoft.com/office/officeart/2005/8/layout/lProcess2"/>
    <dgm:cxn modelId="{FAC97E92-5857-4258-B521-2C150196E044}" type="presOf" srcId="{40A1920A-716C-40FC-AF1F-D230250D7036}" destId="{335ACAB0-1F44-4444-9D02-7FC16DF8A4DF}" srcOrd="1" destOrd="0" presId="urn:microsoft.com/office/officeart/2005/8/layout/lProcess2"/>
    <dgm:cxn modelId="{6E14169A-8C2D-46BF-9909-BE46521E17CC}" type="presOf" srcId="{A1F488F3-D05F-40F8-930A-8E522C393C45}" destId="{53DEF9FD-E05C-4E31-AE73-0AF83B638FE7}" srcOrd="1" destOrd="0" presId="urn:microsoft.com/office/officeart/2005/8/layout/lProcess2"/>
    <dgm:cxn modelId="{D4D0249A-6482-4F2B-8DA3-C53198F5E89E}" type="presOf" srcId="{9B05C1E2-D216-428C-83E8-213F1C59A96B}" destId="{72742CDD-9A63-476B-B90B-C9A44BC89B03}" srcOrd="1" destOrd="0" presId="urn:microsoft.com/office/officeart/2005/8/layout/lProcess2"/>
    <dgm:cxn modelId="{694DDA9B-13F5-4226-8FE3-0364DA383A4D}" srcId="{F79C2465-DFA4-4A83-B300-CFEC266C3E03}" destId="{29E2D474-EC57-4A3C-AC9C-A8B848211EB7}" srcOrd="1" destOrd="0" parTransId="{247149CB-25D4-4D8C-B67F-447950DEF61B}" sibTransId="{6A244B7B-166B-4B5A-98DB-049BCE2B92FE}"/>
    <dgm:cxn modelId="{A364F39B-42FB-4C5F-9575-D70C18CA137A}" srcId="{A1F488F3-D05F-40F8-930A-8E522C393C45}" destId="{F09A9453-08DD-4970-9D98-23D6D9065EB1}" srcOrd="1" destOrd="0" parTransId="{D4CA863B-C6A8-440F-BD28-42ADEBDDF071}" sibTransId="{F148DDBF-C407-484A-B820-6024534900E4}"/>
    <dgm:cxn modelId="{AD00AF9F-4339-490C-A2DC-1003C01D7346}" type="presOf" srcId="{9B05C1E2-D216-428C-83E8-213F1C59A96B}" destId="{9B7FE87F-170A-4BB8-A59B-6CF1D4B6B42E}" srcOrd="0" destOrd="0" presId="urn:microsoft.com/office/officeart/2005/8/layout/lProcess2"/>
    <dgm:cxn modelId="{054257A3-5478-4777-B7EA-53C13A76CD8D}" type="presOf" srcId="{AB43CA7C-6422-4C13-B902-8292B25CDDCD}" destId="{22A8EBFF-B7FE-4295-9F7F-7DF398FD7759}" srcOrd="1" destOrd="0" presId="urn:microsoft.com/office/officeart/2005/8/layout/lProcess2"/>
    <dgm:cxn modelId="{D74123A5-C6E0-47F0-A7E1-97CC59455435}" srcId="{0B459AEB-D6C0-4DAB-A4D6-E89AD00ACA16}" destId="{16DE812E-C9FF-4328-A71E-6ACB54AAE9F1}" srcOrd="2" destOrd="0" parTransId="{D0C20206-9AAD-46A1-A108-E64C2E2DD870}" sibTransId="{5ED3F4AB-C49C-4189-BC9C-43D8DC1FB6B5}"/>
    <dgm:cxn modelId="{05E530B5-A848-455D-9DD2-D251D84027A0}" type="presOf" srcId="{41C4FED2-EEB5-47D3-A5D5-85926C5392DC}" destId="{1272041D-233D-4927-A9E2-7E8C288A19F1}" srcOrd="0" destOrd="0" presId="urn:microsoft.com/office/officeart/2005/8/layout/lProcess2"/>
    <dgm:cxn modelId="{77EA01BA-2567-4163-944B-D9E4597DB76F}" srcId="{A1F488F3-D05F-40F8-930A-8E522C393C45}" destId="{E07AE9D8-9B38-4A32-A319-DCCBF9CE1B86}" srcOrd="0" destOrd="0" parTransId="{F487CD32-3E61-4757-896F-B6C9CA8041BB}" sibTransId="{6E644431-8C9C-46CA-AF3B-29813DE65152}"/>
    <dgm:cxn modelId="{A0D0FDBB-2EC1-4124-9E26-2B13C5A8EE56}" srcId="{F79C2465-DFA4-4A83-B300-CFEC266C3E03}" destId="{117A9AF6-2CDD-4C45-8A51-8D0D8457E159}" srcOrd="2" destOrd="0" parTransId="{0AFF0683-1D4A-4E22-BD78-B77132898652}" sibTransId="{AAF8476F-97C2-48C1-9E23-B817CF87528B}"/>
    <dgm:cxn modelId="{3B74A8BC-E573-49D6-9F75-DCA355FBA061}" type="presOf" srcId="{3B4B09CE-B745-4C7D-9AEA-1512B3764220}" destId="{06B0D5D5-E223-4C68-B6B1-B75A231AB831}" srcOrd="0" destOrd="0" presId="urn:microsoft.com/office/officeart/2005/8/layout/lProcess2"/>
    <dgm:cxn modelId="{97BF35BD-9FAE-4082-88A5-E3ABD0510CA5}" srcId="{40A1920A-716C-40FC-AF1F-D230250D7036}" destId="{3D2A1FAA-90F2-467B-8614-2A1479E442BD}" srcOrd="0" destOrd="0" parTransId="{03621AC8-B54C-4ED0-8E3F-702401963997}" sibTransId="{88B7B00F-281F-4B66-9152-196CB5E09CDD}"/>
    <dgm:cxn modelId="{4E54F0C1-E24B-4A20-A56A-20E436378BD1}" srcId="{A1F488F3-D05F-40F8-930A-8E522C393C45}" destId="{9922A606-EA55-4789-9B2B-9E2BD80BC375}" srcOrd="4" destOrd="0" parTransId="{BF7F9188-4213-4466-9332-2C28384B0B95}" sibTransId="{DBD63A67-8605-4F95-838B-2C06C9E391A4}"/>
    <dgm:cxn modelId="{8D9BF8C3-0C62-4515-B9D9-2BDDBA9C675F}" srcId="{A8BAD625-E4B4-4AB1-9F15-884363432419}" destId="{AB43CA7C-6422-4C13-B902-8292B25CDDCD}" srcOrd="6" destOrd="0" parTransId="{EB0531A8-2E31-4BCE-8A01-1E41C6F1BB53}" sibTransId="{AA7610FD-F1CE-4BB5-8219-EA71EBD969DC}"/>
    <dgm:cxn modelId="{78077AC7-AFD8-4DA3-B8D7-66075F19E71F}" srcId="{9B05C1E2-D216-428C-83E8-213F1C59A96B}" destId="{31728A05-28A4-4C68-8DF2-B0D985E42E26}" srcOrd="1" destOrd="0" parTransId="{8B691F87-4420-4A27-9944-4C1F1BF55C81}" sibTransId="{ECB8E371-BD58-4618-9157-BEB501B8B180}"/>
    <dgm:cxn modelId="{BECEF2C7-96D7-4ACF-8FA3-5C3E9D1DE83B}" type="presOf" srcId="{FF0CFA26-DE6B-42E6-BEF5-D041D17B0FF3}" destId="{63F7D0BF-AD4E-4062-A9DA-8BAF645D1579}" srcOrd="0" destOrd="0" presId="urn:microsoft.com/office/officeart/2005/8/layout/lProcess2"/>
    <dgm:cxn modelId="{E0CAB8C8-FB4B-4E80-959A-222CB635A889}" type="presOf" srcId="{49DD21E8-D430-42C4-AEB0-3F41E0D52DDB}" destId="{C542EC2D-BD0B-4FC2-84A5-E86D994125AD}" srcOrd="0" destOrd="0" presId="urn:microsoft.com/office/officeart/2005/8/layout/lProcess2"/>
    <dgm:cxn modelId="{09E6ACCD-9ECE-4951-A00F-4379FF1A4E93}" srcId="{0B459AEB-D6C0-4DAB-A4D6-E89AD00ACA16}" destId="{41C4FED2-EEB5-47D3-A5D5-85926C5392DC}" srcOrd="0" destOrd="0" parTransId="{79141493-247E-40B4-8ECD-B81D9700B597}" sibTransId="{A103CBCD-6688-429F-A0BE-2E9DB76BB329}"/>
    <dgm:cxn modelId="{4E0B0DCE-C5C7-4EA7-B52F-9F964E7F0598}" type="presOf" srcId="{A803252D-649E-4BF5-BDFC-CCB35D614AB6}" destId="{CBF4C315-4490-4B63-8037-4BB3DB418D4E}" srcOrd="0" destOrd="0" presId="urn:microsoft.com/office/officeart/2005/8/layout/lProcess2"/>
    <dgm:cxn modelId="{157C3ECF-EA7E-4513-94D6-0750C0E4701F}" type="presOf" srcId="{BF557D6A-0480-4C59-82F3-488C6074CBF2}" destId="{291A1183-DB87-473C-A250-D44726D53522}" srcOrd="0" destOrd="0" presId="urn:microsoft.com/office/officeart/2005/8/layout/lProcess2"/>
    <dgm:cxn modelId="{A9A884DD-3F17-4B86-B0FB-AEC4B9746A4B}" type="presOf" srcId="{4BC21910-2715-428E-B2FD-2B1D278FDBC3}" destId="{B73B60DF-5A51-4B9A-943D-7A5748FD99FF}" srcOrd="0" destOrd="0" presId="urn:microsoft.com/office/officeart/2005/8/layout/lProcess2"/>
    <dgm:cxn modelId="{4176ECDE-E053-4DCD-83E6-4D665CC0A277}" type="presOf" srcId="{0B459AEB-D6C0-4DAB-A4D6-E89AD00ACA16}" destId="{6619CA03-F8C7-4039-8813-0C0560CA26AA}" srcOrd="0" destOrd="0" presId="urn:microsoft.com/office/officeart/2005/8/layout/lProcess2"/>
    <dgm:cxn modelId="{3AE497E0-1687-4F32-B427-078626BF55C0}" type="presOf" srcId="{AB43CA7C-6422-4C13-B902-8292B25CDDCD}" destId="{8D4BAD74-FC53-439B-9FA8-23C98F04A6E4}" srcOrd="0" destOrd="0" presId="urn:microsoft.com/office/officeart/2005/8/layout/lProcess2"/>
    <dgm:cxn modelId="{71B022EC-E67D-42DC-806C-EC4FAAA97583}" srcId="{0B459AEB-D6C0-4DAB-A4D6-E89AD00ACA16}" destId="{9DD40B32-47D8-4C14-A9AD-3C1ED2403E0F}" srcOrd="3" destOrd="0" parTransId="{961D08EB-23C7-407D-88D3-82B2CB850782}" sibTransId="{5B7AA9A4-59CC-40F5-81EA-CF200AA510C6}"/>
    <dgm:cxn modelId="{6B8AC0EE-6B6D-4F36-BE94-48AA58054C7F}" srcId="{A8BAD625-E4B4-4AB1-9F15-884363432419}" destId="{0B459AEB-D6C0-4DAB-A4D6-E89AD00ACA16}" srcOrd="4" destOrd="0" parTransId="{FB126078-9B1C-4023-8431-7F8B06D160B8}" sibTransId="{09E80CBA-4C5D-4839-B05F-0DDF99946824}"/>
    <dgm:cxn modelId="{D7594AF0-F5F7-473B-8CA6-2D5A8EE39BCD}" srcId="{F79C2465-DFA4-4A83-B300-CFEC266C3E03}" destId="{FF0CFA26-DE6B-42E6-BEF5-D041D17B0FF3}" srcOrd="5" destOrd="0" parTransId="{C0600B1A-1B95-4E55-8A41-A3ECDF2F338C}" sibTransId="{7D66CC52-93CB-4A10-A0C6-38F854668E9A}"/>
    <dgm:cxn modelId="{CFB91BF2-3878-4C00-A13E-20C782FE1954}" type="presOf" srcId="{16DE812E-C9FF-4328-A71E-6ACB54AAE9F1}" destId="{D6C8A52C-1A95-40AE-A77E-69BFEA20CDDC}" srcOrd="0" destOrd="0" presId="urn:microsoft.com/office/officeart/2005/8/layout/lProcess2"/>
    <dgm:cxn modelId="{B0B80FF5-A8B5-4DFB-883D-2883708511AB}" type="presOf" srcId="{31728A05-28A4-4C68-8DF2-B0D985E42E26}" destId="{EC07AC0F-98FF-42B1-B670-C7168634F979}" srcOrd="0" destOrd="0" presId="urn:microsoft.com/office/officeart/2005/8/layout/lProcess2"/>
    <dgm:cxn modelId="{2A4970F6-5349-47E5-B1B6-9D0F84267EB9}" srcId="{F79C2465-DFA4-4A83-B300-CFEC266C3E03}" destId="{AA4EAFAC-A925-4DDF-B3EA-94A4CD4105B5}" srcOrd="4" destOrd="0" parTransId="{19ECABA0-88DE-4261-83C5-C7A90F79CD87}" sibTransId="{36D71B9C-43B5-4ED3-B80F-B806A7073196}"/>
    <dgm:cxn modelId="{D3D6E9F8-7B69-4087-BCAC-E2846E482ADA}" srcId="{0B459AEB-D6C0-4DAB-A4D6-E89AD00ACA16}" destId="{BF557D6A-0480-4C59-82F3-488C6074CBF2}" srcOrd="4" destOrd="0" parTransId="{F14D8447-2919-4A8C-B619-1D89AA063345}" sibTransId="{C1BBF4A2-9EF8-436B-AA79-E626E6A970EB}"/>
    <dgm:cxn modelId="{F55A4DFA-8438-4924-8919-A967228103A9}" srcId="{49DD21E8-D430-42C4-AEB0-3F41E0D52DDB}" destId="{13F90E8A-CE0C-48F5-BD19-8C587569E925}" srcOrd="0" destOrd="0" parTransId="{023EEBF6-56BD-463B-9A3B-5C1511E14E49}" sibTransId="{02C1AF83-C46A-43DD-AD27-C842C7E0365B}"/>
    <dgm:cxn modelId="{D38D34FB-DFCA-4E5C-8B2B-3A762DD06D9F}" type="presOf" srcId="{117A9AF6-2CDD-4C45-8A51-8D0D8457E159}" destId="{2024B11C-E77C-4C65-84C8-BCD58D0BCFEB}" srcOrd="0" destOrd="0" presId="urn:microsoft.com/office/officeart/2005/8/layout/lProcess2"/>
    <dgm:cxn modelId="{5508FDFE-1154-44B5-B578-51345D544970}" type="presOf" srcId="{0B459AEB-D6C0-4DAB-A4D6-E89AD00ACA16}" destId="{B15DCB94-7959-40D9-A729-B46FD53F4345}" srcOrd="1" destOrd="0" presId="urn:microsoft.com/office/officeart/2005/8/layout/lProcess2"/>
    <dgm:cxn modelId="{565404FF-1D21-417B-B2F2-E535B5EB1811}" srcId="{AB43CA7C-6422-4C13-B902-8292B25CDDCD}" destId="{828D0380-9D0F-455B-8BCC-BD20D7CE2A8B}" srcOrd="1" destOrd="0" parTransId="{5137F084-39D7-4690-8E53-C1805B5CC300}" sibTransId="{1AE1C5A0-7B74-4E67-A9A0-2D7DF30A4774}"/>
    <dgm:cxn modelId="{D1C793A4-3D91-49F4-A473-CE0766168735}" type="presParOf" srcId="{108DBB30-9AA4-44C5-9A90-36A0A2D3852D}" destId="{904D26B6-8525-45CF-AEEE-F7FCF75351C2}" srcOrd="0" destOrd="0" presId="urn:microsoft.com/office/officeart/2005/8/layout/lProcess2"/>
    <dgm:cxn modelId="{303EEDB3-B049-476E-9800-22965C3E19CA}" type="presParOf" srcId="{904D26B6-8525-45CF-AEEE-F7FCF75351C2}" destId="{7F95F3AB-282D-466C-AEF9-4ED0A369D823}" srcOrd="0" destOrd="0" presId="urn:microsoft.com/office/officeart/2005/8/layout/lProcess2"/>
    <dgm:cxn modelId="{F3D5B197-86F4-45BA-A934-6DF38CA7A91D}" type="presParOf" srcId="{904D26B6-8525-45CF-AEEE-F7FCF75351C2}" destId="{335ACAB0-1F44-4444-9D02-7FC16DF8A4DF}" srcOrd="1" destOrd="0" presId="urn:microsoft.com/office/officeart/2005/8/layout/lProcess2"/>
    <dgm:cxn modelId="{9E33A4C6-D21C-4424-907B-E90EB2D040E9}" type="presParOf" srcId="{904D26B6-8525-45CF-AEEE-F7FCF75351C2}" destId="{88A32D26-72D2-4079-A63C-51CEAF883FB5}" srcOrd="2" destOrd="0" presId="urn:microsoft.com/office/officeart/2005/8/layout/lProcess2"/>
    <dgm:cxn modelId="{D84C1BF7-2469-412E-A130-A318C0C4A569}" type="presParOf" srcId="{88A32D26-72D2-4079-A63C-51CEAF883FB5}" destId="{96FFCC41-5973-4B25-AFE8-620AD70730F4}" srcOrd="0" destOrd="0" presId="urn:microsoft.com/office/officeart/2005/8/layout/lProcess2"/>
    <dgm:cxn modelId="{EB5A65A7-F4A1-4DBB-A2C4-1FB8EFC41FCE}" type="presParOf" srcId="{96FFCC41-5973-4B25-AFE8-620AD70730F4}" destId="{0D9ABDEB-F894-4236-BEC4-00A25C568839}" srcOrd="0" destOrd="0" presId="urn:microsoft.com/office/officeart/2005/8/layout/lProcess2"/>
    <dgm:cxn modelId="{75E73BCA-B60C-4DBA-8347-29306CC200EC}" type="presParOf" srcId="{96FFCC41-5973-4B25-AFE8-620AD70730F4}" destId="{26F97BA5-8447-4ACA-B9CE-A6F5B4F02DC2}" srcOrd="1" destOrd="0" presId="urn:microsoft.com/office/officeart/2005/8/layout/lProcess2"/>
    <dgm:cxn modelId="{C4C6F782-C89E-49A4-821F-7EDC38412911}" type="presParOf" srcId="{96FFCC41-5973-4B25-AFE8-620AD70730F4}" destId="{679C0AEF-EDDF-4CE5-8145-4E82C0017E66}" srcOrd="2" destOrd="0" presId="urn:microsoft.com/office/officeart/2005/8/layout/lProcess2"/>
    <dgm:cxn modelId="{4D895BBB-0D21-439E-9521-5F2150A04E4C}" type="presParOf" srcId="{108DBB30-9AA4-44C5-9A90-36A0A2D3852D}" destId="{82EFCBB1-250E-4F5B-8CE2-D5D558699CDE}" srcOrd="1" destOrd="0" presId="urn:microsoft.com/office/officeart/2005/8/layout/lProcess2"/>
    <dgm:cxn modelId="{36E4B1D6-406F-4805-9A6E-AEADC08D88C0}" type="presParOf" srcId="{108DBB30-9AA4-44C5-9A90-36A0A2D3852D}" destId="{17A373BE-9DC2-4509-BED5-4245F7F0625D}" srcOrd="2" destOrd="0" presId="urn:microsoft.com/office/officeart/2005/8/layout/lProcess2"/>
    <dgm:cxn modelId="{2701A79A-C1EF-4EF5-B282-AF93968245EF}" type="presParOf" srcId="{17A373BE-9DC2-4509-BED5-4245F7F0625D}" destId="{9B7FE87F-170A-4BB8-A59B-6CF1D4B6B42E}" srcOrd="0" destOrd="0" presId="urn:microsoft.com/office/officeart/2005/8/layout/lProcess2"/>
    <dgm:cxn modelId="{9420F02F-471E-4B52-B4D0-1D8BB8B35307}" type="presParOf" srcId="{17A373BE-9DC2-4509-BED5-4245F7F0625D}" destId="{72742CDD-9A63-476B-B90B-C9A44BC89B03}" srcOrd="1" destOrd="0" presId="urn:microsoft.com/office/officeart/2005/8/layout/lProcess2"/>
    <dgm:cxn modelId="{AB05DA10-7F06-40B7-8220-F19542241491}" type="presParOf" srcId="{17A373BE-9DC2-4509-BED5-4245F7F0625D}" destId="{DCC6E244-DBFE-4ABC-9ED1-FE13BAA41950}" srcOrd="2" destOrd="0" presId="urn:microsoft.com/office/officeart/2005/8/layout/lProcess2"/>
    <dgm:cxn modelId="{99526B51-4B54-496D-A9BC-6AC7F501BD8D}" type="presParOf" srcId="{DCC6E244-DBFE-4ABC-9ED1-FE13BAA41950}" destId="{D335290E-71BA-4FB4-8918-1927C9F7268A}" srcOrd="0" destOrd="0" presId="urn:microsoft.com/office/officeart/2005/8/layout/lProcess2"/>
    <dgm:cxn modelId="{81EB69D7-F6C4-48D5-A415-561572742256}" type="presParOf" srcId="{D335290E-71BA-4FB4-8918-1927C9F7268A}" destId="{484A96F7-A5B5-44EE-9913-6451EA58EADB}" srcOrd="0" destOrd="0" presId="urn:microsoft.com/office/officeart/2005/8/layout/lProcess2"/>
    <dgm:cxn modelId="{3DD8990F-9386-4DE5-A21B-11BB7522F3B2}" type="presParOf" srcId="{D335290E-71BA-4FB4-8918-1927C9F7268A}" destId="{68F7D7FE-093A-4EA0-8DFE-FFC3F30278E0}" srcOrd="1" destOrd="0" presId="urn:microsoft.com/office/officeart/2005/8/layout/lProcess2"/>
    <dgm:cxn modelId="{A4D52BB2-AE5A-4DAA-9926-5101C6FE2C38}" type="presParOf" srcId="{D335290E-71BA-4FB4-8918-1927C9F7268A}" destId="{EC07AC0F-98FF-42B1-B670-C7168634F979}" srcOrd="2" destOrd="0" presId="urn:microsoft.com/office/officeart/2005/8/layout/lProcess2"/>
    <dgm:cxn modelId="{36979674-74AC-4F3F-A54E-F9195C5A1E34}" type="presParOf" srcId="{108DBB30-9AA4-44C5-9A90-36A0A2D3852D}" destId="{3E8EE7F1-9F78-4079-9A91-C4AC6CAC5CCF}" srcOrd="3" destOrd="0" presId="urn:microsoft.com/office/officeart/2005/8/layout/lProcess2"/>
    <dgm:cxn modelId="{BFF1E552-30F7-443A-863F-F791CDC21868}" type="presParOf" srcId="{108DBB30-9AA4-44C5-9A90-36A0A2D3852D}" destId="{F1CB8B52-F230-40CB-81C3-03362309A664}" srcOrd="4" destOrd="0" presId="urn:microsoft.com/office/officeart/2005/8/layout/lProcess2"/>
    <dgm:cxn modelId="{A444176E-1537-4D73-8045-1507CB5F862A}" type="presParOf" srcId="{F1CB8B52-F230-40CB-81C3-03362309A664}" destId="{D4491B69-D5B2-44E8-8B7C-E301CAED1149}" srcOrd="0" destOrd="0" presId="urn:microsoft.com/office/officeart/2005/8/layout/lProcess2"/>
    <dgm:cxn modelId="{A58EE5FE-FBF6-4009-97E2-6009CB116E99}" type="presParOf" srcId="{F1CB8B52-F230-40CB-81C3-03362309A664}" destId="{6E3A0071-966A-48D0-B903-E54EEC7F9887}" srcOrd="1" destOrd="0" presId="urn:microsoft.com/office/officeart/2005/8/layout/lProcess2"/>
    <dgm:cxn modelId="{77D7C30B-0108-46D7-9591-F38080CB1EFF}" type="presParOf" srcId="{F1CB8B52-F230-40CB-81C3-03362309A664}" destId="{8954F13F-6899-4457-83A7-521F5B16E76A}" srcOrd="2" destOrd="0" presId="urn:microsoft.com/office/officeart/2005/8/layout/lProcess2"/>
    <dgm:cxn modelId="{9077002D-4C65-426A-A9AE-58FD05B440E2}" type="presParOf" srcId="{8954F13F-6899-4457-83A7-521F5B16E76A}" destId="{F76D1068-F195-42D8-87EF-6EE8D3E7290C}" srcOrd="0" destOrd="0" presId="urn:microsoft.com/office/officeart/2005/8/layout/lProcess2"/>
    <dgm:cxn modelId="{B074638D-00CD-4097-BF89-D3EBCDFD92EB}" type="presParOf" srcId="{F76D1068-F195-42D8-87EF-6EE8D3E7290C}" destId="{52B6EB92-C626-4D83-9E23-1B0764D407CA}" srcOrd="0" destOrd="0" presId="urn:microsoft.com/office/officeart/2005/8/layout/lProcess2"/>
    <dgm:cxn modelId="{EDAC880B-9753-49EF-8747-46DC84BB202C}" type="presParOf" srcId="{F76D1068-F195-42D8-87EF-6EE8D3E7290C}" destId="{BB958398-F563-42F3-B538-AA43C56E46AF}" srcOrd="1" destOrd="0" presId="urn:microsoft.com/office/officeart/2005/8/layout/lProcess2"/>
    <dgm:cxn modelId="{9DD8F1EC-6316-4571-B45E-C7CDD2481DF1}" type="presParOf" srcId="{F76D1068-F195-42D8-87EF-6EE8D3E7290C}" destId="{10510E55-F34A-4360-BFEF-3B4B27DA6424}" srcOrd="2" destOrd="0" presId="urn:microsoft.com/office/officeart/2005/8/layout/lProcess2"/>
    <dgm:cxn modelId="{019494BB-AB22-436C-BF89-2EA3A742D973}" type="presParOf" srcId="{F76D1068-F195-42D8-87EF-6EE8D3E7290C}" destId="{A1419EBE-C4BC-45DE-9E1C-8547CB8246CF}" srcOrd="3" destOrd="0" presId="urn:microsoft.com/office/officeart/2005/8/layout/lProcess2"/>
    <dgm:cxn modelId="{397AE635-62BE-4911-BB39-0107D88BAF7D}" type="presParOf" srcId="{F76D1068-F195-42D8-87EF-6EE8D3E7290C}" destId="{2024B11C-E77C-4C65-84C8-BCD58D0BCFEB}" srcOrd="4" destOrd="0" presId="urn:microsoft.com/office/officeart/2005/8/layout/lProcess2"/>
    <dgm:cxn modelId="{22FFFBB1-3646-494C-A536-B336A3A76A0D}" type="presParOf" srcId="{F76D1068-F195-42D8-87EF-6EE8D3E7290C}" destId="{EF842A51-5221-4A96-A5E6-2602B832F63D}" srcOrd="5" destOrd="0" presId="urn:microsoft.com/office/officeart/2005/8/layout/lProcess2"/>
    <dgm:cxn modelId="{342B1688-0872-4E01-A74D-AFAFF59BBC55}" type="presParOf" srcId="{F76D1068-F195-42D8-87EF-6EE8D3E7290C}" destId="{66830FC3-E96F-4D48-BF40-633744D7A6F5}" srcOrd="6" destOrd="0" presId="urn:microsoft.com/office/officeart/2005/8/layout/lProcess2"/>
    <dgm:cxn modelId="{7CC08D3D-6662-443C-9CB0-6ABB7D93E00D}" type="presParOf" srcId="{F76D1068-F195-42D8-87EF-6EE8D3E7290C}" destId="{E866B5B2-1908-4261-A9E8-1DB931917C01}" srcOrd="7" destOrd="0" presId="urn:microsoft.com/office/officeart/2005/8/layout/lProcess2"/>
    <dgm:cxn modelId="{67F94B06-A697-4DDD-AE06-546B1556700C}" type="presParOf" srcId="{F76D1068-F195-42D8-87EF-6EE8D3E7290C}" destId="{C548393B-312A-45D0-83E2-6725BBDE6BBC}" srcOrd="8" destOrd="0" presId="urn:microsoft.com/office/officeart/2005/8/layout/lProcess2"/>
    <dgm:cxn modelId="{B3CA5E54-71A6-412E-9929-D9F4275875E6}" type="presParOf" srcId="{F76D1068-F195-42D8-87EF-6EE8D3E7290C}" destId="{1A833CEC-4D57-405E-AD79-B43EB3D1F982}" srcOrd="9" destOrd="0" presId="urn:microsoft.com/office/officeart/2005/8/layout/lProcess2"/>
    <dgm:cxn modelId="{F518AE15-2432-4A95-9AAC-86C6E9A2A1BA}" type="presParOf" srcId="{F76D1068-F195-42D8-87EF-6EE8D3E7290C}" destId="{63F7D0BF-AD4E-4062-A9DA-8BAF645D1579}" srcOrd="10" destOrd="0" presId="urn:microsoft.com/office/officeart/2005/8/layout/lProcess2"/>
    <dgm:cxn modelId="{49A18C71-1180-4960-B09C-5C201A87EB54}" type="presParOf" srcId="{108DBB30-9AA4-44C5-9A90-36A0A2D3852D}" destId="{05999FDB-9E63-45EE-B8E2-C06B7D99D305}" srcOrd="5" destOrd="0" presId="urn:microsoft.com/office/officeart/2005/8/layout/lProcess2"/>
    <dgm:cxn modelId="{A6D6F3F4-5CE2-4865-8055-A24EAC2F9BA8}" type="presParOf" srcId="{108DBB30-9AA4-44C5-9A90-36A0A2D3852D}" destId="{06F0A5D7-C604-4939-8AF9-05DBE626A480}" srcOrd="6" destOrd="0" presId="urn:microsoft.com/office/officeart/2005/8/layout/lProcess2"/>
    <dgm:cxn modelId="{65B311CF-08CF-4E9F-9C0A-2DC3680C05B2}" type="presParOf" srcId="{06F0A5D7-C604-4939-8AF9-05DBE626A480}" destId="{7DBEC6DD-A2B8-49A4-B30D-853096B66065}" srcOrd="0" destOrd="0" presId="urn:microsoft.com/office/officeart/2005/8/layout/lProcess2"/>
    <dgm:cxn modelId="{B25B26D4-B4FB-4624-9ECA-7C56D81AAF30}" type="presParOf" srcId="{06F0A5D7-C604-4939-8AF9-05DBE626A480}" destId="{53DEF9FD-E05C-4E31-AE73-0AF83B638FE7}" srcOrd="1" destOrd="0" presId="urn:microsoft.com/office/officeart/2005/8/layout/lProcess2"/>
    <dgm:cxn modelId="{2B79107B-CD6A-4B8A-8F79-D1CB45BB322B}" type="presParOf" srcId="{06F0A5D7-C604-4939-8AF9-05DBE626A480}" destId="{D07E950B-0938-421F-8E2C-D91C4BD2DF7B}" srcOrd="2" destOrd="0" presId="urn:microsoft.com/office/officeart/2005/8/layout/lProcess2"/>
    <dgm:cxn modelId="{5438395F-B067-40AC-913D-860AAA244054}" type="presParOf" srcId="{D07E950B-0938-421F-8E2C-D91C4BD2DF7B}" destId="{403C8CA5-633C-42C8-8FCA-94DA9953EFDF}" srcOrd="0" destOrd="0" presId="urn:microsoft.com/office/officeart/2005/8/layout/lProcess2"/>
    <dgm:cxn modelId="{4AF098BD-ED67-4E4E-B961-36D9FC0BCCD9}" type="presParOf" srcId="{403C8CA5-633C-42C8-8FCA-94DA9953EFDF}" destId="{D716B298-0DEB-41B6-83AB-0241CA2A82E3}" srcOrd="0" destOrd="0" presId="urn:microsoft.com/office/officeart/2005/8/layout/lProcess2"/>
    <dgm:cxn modelId="{AE969CC4-5A67-484B-9A47-C113B88EFC9B}" type="presParOf" srcId="{403C8CA5-633C-42C8-8FCA-94DA9953EFDF}" destId="{102D8839-B93B-4EFD-AFC0-42E15FABD676}" srcOrd="1" destOrd="0" presId="urn:microsoft.com/office/officeart/2005/8/layout/lProcess2"/>
    <dgm:cxn modelId="{B9D3B053-397D-4519-922C-0660AF9D1AF3}" type="presParOf" srcId="{403C8CA5-633C-42C8-8FCA-94DA9953EFDF}" destId="{1C868AFB-A077-4D4C-9E95-E518C2D7BB17}" srcOrd="2" destOrd="0" presId="urn:microsoft.com/office/officeart/2005/8/layout/lProcess2"/>
    <dgm:cxn modelId="{A8DEBE0B-BEAB-4B2B-94F4-1E4DB2A73EE3}" type="presParOf" srcId="{403C8CA5-633C-42C8-8FCA-94DA9953EFDF}" destId="{D04EC91F-7B4E-4475-A177-028E33772B90}" srcOrd="3" destOrd="0" presId="urn:microsoft.com/office/officeart/2005/8/layout/lProcess2"/>
    <dgm:cxn modelId="{B745D9C2-77A5-4B12-A942-C51486AB96BF}" type="presParOf" srcId="{403C8CA5-633C-42C8-8FCA-94DA9953EFDF}" destId="{B118A1C2-A130-4048-B792-D65848E82064}" srcOrd="4" destOrd="0" presId="urn:microsoft.com/office/officeart/2005/8/layout/lProcess2"/>
    <dgm:cxn modelId="{042DBA44-1DAB-4750-AC03-9DA3E191A9A0}" type="presParOf" srcId="{403C8CA5-633C-42C8-8FCA-94DA9953EFDF}" destId="{7AA6E7A7-71FD-435B-9540-489ABCEFA3B4}" srcOrd="5" destOrd="0" presId="urn:microsoft.com/office/officeart/2005/8/layout/lProcess2"/>
    <dgm:cxn modelId="{707D6CC8-15C3-46E9-ACFC-F46AA8BA590A}" type="presParOf" srcId="{403C8CA5-633C-42C8-8FCA-94DA9953EFDF}" destId="{06B0D5D5-E223-4C68-B6B1-B75A231AB831}" srcOrd="6" destOrd="0" presId="urn:microsoft.com/office/officeart/2005/8/layout/lProcess2"/>
    <dgm:cxn modelId="{6D920757-C744-4B2B-A046-BD23CC10345E}" type="presParOf" srcId="{403C8CA5-633C-42C8-8FCA-94DA9953EFDF}" destId="{857EEA78-3122-4E54-9E33-8DD99F2AE758}" srcOrd="7" destOrd="0" presId="urn:microsoft.com/office/officeart/2005/8/layout/lProcess2"/>
    <dgm:cxn modelId="{4E5A17D0-6181-4BB1-8864-28454655BBA4}" type="presParOf" srcId="{403C8CA5-633C-42C8-8FCA-94DA9953EFDF}" destId="{2568D900-8F05-4FE1-AFA9-D3D3E0B4265A}" srcOrd="8" destOrd="0" presId="urn:microsoft.com/office/officeart/2005/8/layout/lProcess2"/>
    <dgm:cxn modelId="{BAB69F4D-D3CD-4837-9118-48D242E0E2A5}" type="presParOf" srcId="{403C8CA5-633C-42C8-8FCA-94DA9953EFDF}" destId="{B9B7F390-E1D1-4359-B969-12DCD1F5A7DD}" srcOrd="9" destOrd="0" presId="urn:microsoft.com/office/officeart/2005/8/layout/lProcess2"/>
    <dgm:cxn modelId="{27A5E75A-1FC2-4AD2-BE11-4EA3E05B032B}" type="presParOf" srcId="{403C8CA5-633C-42C8-8FCA-94DA9953EFDF}" destId="{D76AF2EA-7E87-4A50-B7D7-BF5F4AA91881}" srcOrd="10" destOrd="0" presId="urn:microsoft.com/office/officeart/2005/8/layout/lProcess2"/>
    <dgm:cxn modelId="{24866444-2E72-47BD-920B-7AFD35E412DC}" type="presParOf" srcId="{108DBB30-9AA4-44C5-9A90-36A0A2D3852D}" destId="{53951732-3DF0-4B06-951D-788C72625A91}" srcOrd="7" destOrd="0" presId="urn:microsoft.com/office/officeart/2005/8/layout/lProcess2"/>
    <dgm:cxn modelId="{6EDCFAB1-FAE9-40C7-8312-8753BA035509}" type="presParOf" srcId="{108DBB30-9AA4-44C5-9A90-36A0A2D3852D}" destId="{E9CC355E-EDEA-4A8D-809B-7764ABACEF95}" srcOrd="8" destOrd="0" presId="urn:microsoft.com/office/officeart/2005/8/layout/lProcess2"/>
    <dgm:cxn modelId="{297E4FC7-F560-405F-B017-D31F7CD25E68}" type="presParOf" srcId="{E9CC355E-EDEA-4A8D-809B-7764ABACEF95}" destId="{6619CA03-F8C7-4039-8813-0C0560CA26AA}" srcOrd="0" destOrd="0" presId="urn:microsoft.com/office/officeart/2005/8/layout/lProcess2"/>
    <dgm:cxn modelId="{E6E25618-46F7-4961-8547-A3D725435436}" type="presParOf" srcId="{E9CC355E-EDEA-4A8D-809B-7764ABACEF95}" destId="{B15DCB94-7959-40D9-A729-B46FD53F4345}" srcOrd="1" destOrd="0" presId="urn:microsoft.com/office/officeart/2005/8/layout/lProcess2"/>
    <dgm:cxn modelId="{BD2F0D6E-B459-4D15-9873-C8EFA0D13746}" type="presParOf" srcId="{E9CC355E-EDEA-4A8D-809B-7764ABACEF95}" destId="{C3226282-F73B-49A1-AB4B-6EEFE7858A77}" srcOrd="2" destOrd="0" presId="urn:microsoft.com/office/officeart/2005/8/layout/lProcess2"/>
    <dgm:cxn modelId="{956083DA-BDB8-4CB1-A552-E6FE4051E52A}" type="presParOf" srcId="{C3226282-F73B-49A1-AB4B-6EEFE7858A77}" destId="{9DEC6483-4718-4674-9907-87ACC73E9B6B}" srcOrd="0" destOrd="0" presId="urn:microsoft.com/office/officeart/2005/8/layout/lProcess2"/>
    <dgm:cxn modelId="{E1D8BF2D-CEC9-4FE3-ABEC-D3C872F6CFA6}" type="presParOf" srcId="{9DEC6483-4718-4674-9907-87ACC73E9B6B}" destId="{1272041D-233D-4927-A9E2-7E8C288A19F1}" srcOrd="0" destOrd="0" presId="urn:microsoft.com/office/officeart/2005/8/layout/lProcess2"/>
    <dgm:cxn modelId="{9B3E9B0A-4A96-40CF-A40E-53C84DC437F9}" type="presParOf" srcId="{9DEC6483-4718-4674-9907-87ACC73E9B6B}" destId="{471D8C46-B33E-4207-ABF4-4044DE97E4BE}" srcOrd="1" destOrd="0" presId="urn:microsoft.com/office/officeart/2005/8/layout/lProcess2"/>
    <dgm:cxn modelId="{50E33D55-46CC-4C5A-A04A-B20645E56B50}" type="presParOf" srcId="{9DEC6483-4718-4674-9907-87ACC73E9B6B}" destId="{B73B60DF-5A51-4B9A-943D-7A5748FD99FF}" srcOrd="2" destOrd="0" presId="urn:microsoft.com/office/officeart/2005/8/layout/lProcess2"/>
    <dgm:cxn modelId="{F6BC53FB-CA99-4D94-8C84-39D973FFF50E}" type="presParOf" srcId="{9DEC6483-4718-4674-9907-87ACC73E9B6B}" destId="{39724D3B-4C6B-4A79-BAC4-C159DBFB9DC2}" srcOrd="3" destOrd="0" presId="urn:microsoft.com/office/officeart/2005/8/layout/lProcess2"/>
    <dgm:cxn modelId="{D2EA2AB1-8F20-46BE-B4B2-072DF831E773}" type="presParOf" srcId="{9DEC6483-4718-4674-9907-87ACC73E9B6B}" destId="{D6C8A52C-1A95-40AE-A77E-69BFEA20CDDC}" srcOrd="4" destOrd="0" presId="urn:microsoft.com/office/officeart/2005/8/layout/lProcess2"/>
    <dgm:cxn modelId="{B5653558-D387-4100-95BC-7DBCF474DD7D}" type="presParOf" srcId="{9DEC6483-4718-4674-9907-87ACC73E9B6B}" destId="{8C51F606-733E-40D4-8B33-5F034795B73E}" srcOrd="5" destOrd="0" presId="urn:microsoft.com/office/officeart/2005/8/layout/lProcess2"/>
    <dgm:cxn modelId="{D4F0EE5D-DBF6-43AE-BBB5-33BB8FEBCDDC}" type="presParOf" srcId="{9DEC6483-4718-4674-9907-87ACC73E9B6B}" destId="{D0B20E03-AF76-43B6-942E-C04009155E80}" srcOrd="6" destOrd="0" presId="urn:microsoft.com/office/officeart/2005/8/layout/lProcess2"/>
    <dgm:cxn modelId="{1CDBC00B-7DE5-48F9-8065-AA5E33FBC0C6}" type="presParOf" srcId="{9DEC6483-4718-4674-9907-87ACC73E9B6B}" destId="{32000674-BC92-469B-BD1D-140649EB9691}" srcOrd="7" destOrd="0" presId="urn:microsoft.com/office/officeart/2005/8/layout/lProcess2"/>
    <dgm:cxn modelId="{943FFDC5-8EEA-42BC-BC62-5A76E22CC8BC}" type="presParOf" srcId="{9DEC6483-4718-4674-9907-87ACC73E9B6B}" destId="{291A1183-DB87-473C-A250-D44726D53522}" srcOrd="8" destOrd="0" presId="urn:microsoft.com/office/officeart/2005/8/layout/lProcess2"/>
    <dgm:cxn modelId="{F7D77208-3E7A-4C12-98D5-4188FF330188}" type="presParOf" srcId="{9DEC6483-4718-4674-9907-87ACC73E9B6B}" destId="{57651982-D645-47E0-B80E-416B95BE527A}" srcOrd="9" destOrd="0" presId="urn:microsoft.com/office/officeart/2005/8/layout/lProcess2"/>
    <dgm:cxn modelId="{2DD2E289-BA20-4224-8E97-40A7C13976B8}" type="presParOf" srcId="{9DEC6483-4718-4674-9907-87ACC73E9B6B}" destId="{80C8B7B8-1760-43B3-8DEB-02A2C0C1AC58}" srcOrd="10" destOrd="0" presId="urn:microsoft.com/office/officeart/2005/8/layout/lProcess2"/>
    <dgm:cxn modelId="{71DDA537-9E18-4FB0-B61C-7AAC5B5675A4}" type="presParOf" srcId="{108DBB30-9AA4-44C5-9A90-36A0A2D3852D}" destId="{B0118E65-F214-4696-BD4E-E1D3A9726BF5}" srcOrd="9" destOrd="0" presId="urn:microsoft.com/office/officeart/2005/8/layout/lProcess2"/>
    <dgm:cxn modelId="{C46057E4-97F7-49B6-98AC-29A5088486B7}" type="presParOf" srcId="{108DBB30-9AA4-44C5-9A90-36A0A2D3852D}" destId="{5895DA8B-F3C0-4E3F-828E-21C00B0607C5}" srcOrd="10" destOrd="0" presId="urn:microsoft.com/office/officeart/2005/8/layout/lProcess2"/>
    <dgm:cxn modelId="{DE3C87EA-EED0-4688-A211-BFA119B0F081}" type="presParOf" srcId="{5895DA8B-F3C0-4E3F-828E-21C00B0607C5}" destId="{C542EC2D-BD0B-4FC2-84A5-E86D994125AD}" srcOrd="0" destOrd="0" presId="urn:microsoft.com/office/officeart/2005/8/layout/lProcess2"/>
    <dgm:cxn modelId="{EF65392B-1ED3-47D5-80A2-93E4B3E6656E}" type="presParOf" srcId="{5895DA8B-F3C0-4E3F-828E-21C00B0607C5}" destId="{409A0DB2-F069-486A-8269-2024F0CB59C1}" srcOrd="1" destOrd="0" presId="urn:microsoft.com/office/officeart/2005/8/layout/lProcess2"/>
    <dgm:cxn modelId="{74A4218B-AFCF-4D18-AEC4-462FD050351C}" type="presParOf" srcId="{5895DA8B-F3C0-4E3F-828E-21C00B0607C5}" destId="{BDA88E59-F6BC-43A6-9428-85C9AF29ED19}" srcOrd="2" destOrd="0" presId="urn:microsoft.com/office/officeart/2005/8/layout/lProcess2"/>
    <dgm:cxn modelId="{F65897C1-3772-4FE2-94D0-328F45D88EE7}" type="presParOf" srcId="{BDA88E59-F6BC-43A6-9428-85C9AF29ED19}" destId="{57F74A7D-4721-43B7-A61B-EA3BDA91B9F2}" srcOrd="0" destOrd="0" presId="urn:microsoft.com/office/officeart/2005/8/layout/lProcess2"/>
    <dgm:cxn modelId="{0AB56683-5ABA-43FA-A936-E743E969645B}" type="presParOf" srcId="{57F74A7D-4721-43B7-A61B-EA3BDA91B9F2}" destId="{DF852F0D-B46B-4D29-8790-BD2F289FC21B}" srcOrd="0" destOrd="0" presId="urn:microsoft.com/office/officeart/2005/8/layout/lProcess2"/>
    <dgm:cxn modelId="{2214694A-D5EC-40E4-AED7-3D790A5E3592}" type="presParOf" srcId="{57F74A7D-4721-43B7-A61B-EA3BDA91B9F2}" destId="{E1E8C056-0691-4E76-9757-E9D8DCCA2188}" srcOrd="1" destOrd="0" presId="urn:microsoft.com/office/officeart/2005/8/layout/lProcess2"/>
    <dgm:cxn modelId="{F3CCA86F-7F1C-446F-A148-70FD4B0436CE}" type="presParOf" srcId="{57F74A7D-4721-43B7-A61B-EA3BDA91B9F2}" destId="{FB675E17-8A54-467F-90F4-0B107DB969EB}" srcOrd="2" destOrd="0" presId="urn:microsoft.com/office/officeart/2005/8/layout/lProcess2"/>
    <dgm:cxn modelId="{161011DD-319B-4A25-97A8-B3A5C2BCA2FC}" type="presParOf" srcId="{108DBB30-9AA4-44C5-9A90-36A0A2D3852D}" destId="{9FE800C9-33A5-4ABB-ADCB-5C5E7F7AAC76}" srcOrd="11" destOrd="0" presId="urn:microsoft.com/office/officeart/2005/8/layout/lProcess2"/>
    <dgm:cxn modelId="{7D1600DD-3776-486F-B76F-F81F48CF0F20}" type="presParOf" srcId="{108DBB30-9AA4-44C5-9A90-36A0A2D3852D}" destId="{507EC6F5-571E-46B8-BA57-147C728112F6}" srcOrd="12" destOrd="0" presId="urn:microsoft.com/office/officeart/2005/8/layout/lProcess2"/>
    <dgm:cxn modelId="{827A46D1-1915-47E2-BB1C-0EB356426C7E}" type="presParOf" srcId="{507EC6F5-571E-46B8-BA57-147C728112F6}" destId="{8D4BAD74-FC53-439B-9FA8-23C98F04A6E4}" srcOrd="0" destOrd="0" presId="urn:microsoft.com/office/officeart/2005/8/layout/lProcess2"/>
    <dgm:cxn modelId="{489BEAFB-A89F-4046-B975-D0D7FF914EAD}" type="presParOf" srcId="{507EC6F5-571E-46B8-BA57-147C728112F6}" destId="{22A8EBFF-B7FE-4295-9F7F-7DF398FD7759}" srcOrd="1" destOrd="0" presId="urn:microsoft.com/office/officeart/2005/8/layout/lProcess2"/>
    <dgm:cxn modelId="{6085C89E-129B-4B52-BE5E-16309C4DD3EF}" type="presParOf" srcId="{507EC6F5-571E-46B8-BA57-147C728112F6}" destId="{96DC2A6B-CFF3-474B-9F97-14F1622AD3EC}" srcOrd="2" destOrd="0" presId="urn:microsoft.com/office/officeart/2005/8/layout/lProcess2"/>
    <dgm:cxn modelId="{FAEDF2C6-2563-471D-A0C8-889FBD8539E4}" type="presParOf" srcId="{96DC2A6B-CFF3-474B-9F97-14F1622AD3EC}" destId="{6973F636-690F-41CC-876E-6C2075FE4140}" srcOrd="0" destOrd="0" presId="urn:microsoft.com/office/officeart/2005/8/layout/lProcess2"/>
    <dgm:cxn modelId="{560990A4-A0C2-4388-91DA-EC2EABDADB1B}" type="presParOf" srcId="{6973F636-690F-41CC-876E-6C2075FE4140}" destId="{CBF4C315-4490-4B63-8037-4BB3DB418D4E}" srcOrd="0" destOrd="0" presId="urn:microsoft.com/office/officeart/2005/8/layout/lProcess2"/>
    <dgm:cxn modelId="{8B0040FC-2CA5-4CF0-A1B5-6B75E3D25FDB}" type="presParOf" srcId="{6973F636-690F-41CC-876E-6C2075FE4140}" destId="{84B5FB3F-1069-4D7D-88DF-40C91D6EF759}" srcOrd="1" destOrd="0" presId="urn:microsoft.com/office/officeart/2005/8/layout/lProcess2"/>
    <dgm:cxn modelId="{FC082415-BFFE-4520-94F8-C5F74282FF01}" type="presParOf" srcId="{6973F636-690F-41CC-876E-6C2075FE4140}" destId="{26971281-81AA-4EB2-820C-B44FBECAB61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45CFC9-1A4B-4EF5-B785-B6DAC24C242D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</dgm:pt>
    <dgm:pt modelId="{1A06E5F5-6599-46D9-A96E-5EA019ACA8BD}">
      <dgm:prSet phldrT="[Tekst]"/>
      <dgm:spPr/>
      <dgm:t>
        <a:bodyPr/>
        <a:lstStyle/>
        <a:p>
          <a:r>
            <a:rPr lang="nl-BE" b="1" dirty="0"/>
            <a:t>Middeleeuwen</a:t>
          </a:r>
          <a:br>
            <a:rPr lang="nl-BE" dirty="0"/>
          </a:br>
          <a:r>
            <a:rPr lang="nl-BE" dirty="0"/>
            <a:t>Job als ethisch voorbeeld</a:t>
          </a:r>
        </a:p>
      </dgm:t>
    </dgm:pt>
    <dgm:pt modelId="{AAE871D1-187F-4467-BCBC-9CF0D008D384}" type="parTrans" cxnId="{2DCFFC54-56EE-4016-B359-0F81A7E27606}">
      <dgm:prSet/>
      <dgm:spPr/>
      <dgm:t>
        <a:bodyPr/>
        <a:lstStyle/>
        <a:p>
          <a:endParaRPr lang="nl-BE"/>
        </a:p>
      </dgm:t>
    </dgm:pt>
    <dgm:pt modelId="{F5B70C86-9204-468F-8EC4-CC598FB8A17A}" type="sibTrans" cxnId="{2DCFFC54-56EE-4016-B359-0F81A7E27606}">
      <dgm:prSet/>
      <dgm:spPr/>
      <dgm:t>
        <a:bodyPr/>
        <a:lstStyle/>
        <a:p>
          <a:endParaRPr lang="nl-BE"/>
        </a:p>
      </dgm:t>
    </dgm:pt>
    <dgm:pt modelId="{EF9C03A3-09AC-41F8-9AA2-55E8F5C7F838}">
      <dgm:prSet phldrT="[Tekst]"/>
      <dgm:spPr/>
      <dgm:t>
        <a:bodyPr/>
        <a:lstStyle/>
        <a:p>
          <a:r>
            <a:rPr lang="nl-BE" b="1" dirty="0"/>
            <a:t>Verlichting</a:t>
          </a:r>
          <a:br>
            <a:rPr lang="nl-BE" dirty="0"/>
          </a:br>
          <a:r>
            <a:rPr lang="nl-BE" dirty="0"/>
            <a:t>Job als vrijgevochten man</a:t>
          </a:r>
        </a:p>
      </dgm:t>
    </dgm:pt>
    <dgm:pt modelId="{F27CC179-8D81-49BB-9DD1-51F4AA3D8A6D}" type="parTrans" cxnId="{8E6D343D-CD51-4221-9FD2-26445D6E5377}">
      <dgm:prSet/>
      <dgm:spPr/>
      <dgm:t>
        <a:bodyPr/>
        <a:lstStyle/>
        <a:p>
          <a:endParaRPr lang="nl-BE"/>
        </a:p>
      </dgm:t>
    </dgm:pt>
    <dgm:pt modelId="{7484C93A-9279-40D8-B511-979C86E0F332}" type="sibTrans" cxnId="{8E6D343D-CD51-4221-9FD2-26445D6E5377}">
      <dgm:prSet/>
      <dgm:spPr/>
      <dgm:t>
        <a:bodyPr/>
        <a:lstStyle/>
        <a:p>
          <a:endParaRPr lang="nl-BE"/>
        </a:p>
      </dgm:t>
    </dgm:pt>
    <dgm:pt modelId="{E3A1E19D-4BBC-44CD-B6DA-81F0E70CACD9}">
      <dgm:prSet phldrT="[Tekst]"/>
      <dgm:spPr/>
      <dgm:t>
        <a:bodyPr/>
        <a:lstStyle/>
        <a:p>
          <a:r>
            <a:rPr lang="nl-BE" b="1" dirty="0"/>
            <a:t>Romantiek</a:t>
          </a:r>
          <a:br>
            <a:rPr lang="nl-BE" dirty="0"/>
          </a:br>
          <a:r>
            <a:rPr lang="nl-BE" dirty="0"/>
            <a:t>Job als sobere wachter</a:t>
          </a:r>
        </a:p>
      </dgm:t>
    </dgm:pt>
    <dgm:pt modelId="{2A7A368B-AD21-4726-ACE3-4DFD15619FCB}" type="parTrans" cxnId="{DF3B9F85-84E6-41C0-86CC-95004A7EE9BE}">
      <dgm:prSet/>
      <dgm:spPr/>
      <dgm:t>
        <a:bodyPr/>
        <a:lstStyle/>
        <a:p>
          <a:endParaRPr lang="nl-BE"/>
        </a:p>
      </dgm:t>
    </dgm:pt>
    <dgm:pt modelId="{F0FE0567-C674-4AD2-8018-B733D4A87EFA}" type="sibTrans" cxnId="{DF3B9F85-84E6-41C0-86CC-95004A7EE9BE}">
      <dgm:prSet/>
      <dgm:spPr/>
      <dgm:t>
        <a:bodyPr/>
        <a:lstStyle/>
        <a:p>
          <a:endParaRPr lang="nl-BE"/>
        </a:p>
      </dgm:t>
    </dgm:pt>
    <dgm:pt modelId="{C85AC058-4693-4557-8E1F-DDF4F083E197}">
      <dgm:prSet phldrT="[Tekst]"/>
      <dgm:spPr/>
      <dgm:t>
        <a:bodyPr/>
        <a:lstStyle/>
        <a:p>
          <a:r>
            <a:rPr lang="nl-BE" b="1" dirty="0"/>
            <a:t>Modernisme</a:t>
          </a:r>
          <a:br>
            <a:rPr lang="nl-BE" dirty="0"/>
          </a:br>
          <a:r>
            <a:rPr lang="nl-BE" dirty="0"/>
            <a:t>Job als verdoemde mens</a:t>
          </a:r>
        </a:p>
      </dgm:t>
    </dgm:pt>
    <dgm:pt modelId="{9E80328C-F4E9-4C27-A5D3-45E2224A5EAC}" type="parTrans" cxnId="{7F4F4F69-40A0-4F71-AF54-DC86945A49E2}">
      <dgm:prSet/>
      <dgm:spPr/>
      <dgm:t>
        <a:bodyPr/>
        <a:lstStyle/>
        <a:p>
          <a:endParaRPr lang="nl-BE"/>
        </a:p>
      </dgm:t>
    </dgm:pt>
    <dgm:pt modelId="{470EEC8C-325B-4FCB-8797-56758B1125B4}" type="sibTrans" cxnId="{7F4F4F69-40A0-4F71-AF54-DC86945A49E2}">
      <dgm:prSet/>
      <dgm:spPr/>
      <dgm:t>
        <a:bodyPr/>
        <a:lstStyle/>
        <a:p>
          <a:endParaRPr lang="nl-BE"/>
        </a:p>
      </dgm:t>
    </dgm:pt>
    <dgm:pt modelId="{E0E3D716-0050-4F52-9AB8-F4B2617C32BE}" type="pres">
      <dgm:prSet presAssocID="{6E45CFC9-1A4B-4EF5-B785-B6DAC24C242D}" presName="Name0" presStyleCnt="0">
        <dgm:presLayoutVars>
          <dgm:dir/>
          <dgm:resizeHandles val="exact"/>
        </dgm:presLayoutVars>
      </dgm:prSet>
      <dgm:spPr/>
    </dgm:pt>
    <dgm:pt modelId="{5988D097-0F65-403E-B13A-639463BC8FB5}" type="pres">
      <dgm:prSet presAssocID="{6E45CFC9-1A4B-4EF5-B785-B6DAC24C242D}" presName="arrow" presStyleLbl="bgShp" presStyleIdx="0" presStyleCnt="1"/>
      <dgm:spPr/>
    </dgm:pt>
    <dgm:pt modelId="{9F6E5E96-0482-4DDF-914B-438D556E473B}" type="pres">
      <dgm:prSet presAssocID="{6E45CFC9-1A4B-4EF5-B785-B6DAC24C242D}" presName="points" presStyleCnt="0"/>
      <dgm:spPr/>
    </dgm:pt>
    <dgm:pt modelId="{55255B69-12F0-4C0D-9BF7-A2DC66749341}" type="pres">
      <dgm:prSet presAssocID="{1A06E5F5-6599-46D9-A96E-5EA019ACA8BD}" presName="compositeA" presStyleCnt="0"/>
      <dgm:spPr/>
    </dgm:pt>
    <dgm:pt modelId="{388BB8CC-65F5-4E46-A8C6-BF6DB0F392AE}" type="pres">
      <dgm:prSet presAssocID="{1A06E5F5-6599-46D9-A96E-5EA019ACA8BD}" presName="textA" presStyleLbl="revTx" presStyleIdx="0" presStyleCnt="4">
        <dgm:presLayoutVars>
          <dgm:bulletEnabled val="1"/>
        </dgm:presLayoutVars>
      </dgm:prSet>
      <dgm:spPr/>
    </dgm:pt>
    <dgm:pt modelId="{5065E006-A228-4AC7-A87C-0178CC8C4684}" type="pres">
      <dgm:prSet presAssocID="{1A06E5F5-6599-46D9-A96E-5EA019ACA8BD}" presName="circleA" presStyleLbl="node1" presStyleIdx="0" presStyleCnt="4"/>
      <dgm:spPr/>
    </dgm:pt>
    <dgm:pt modelId="{49824D67-233D-4AFC-A55E-60E21F16601B}" type="pres">
      <dgm:prSet presAssocID="{1A06E5F5-6599-46D9-A96E-5EA019ACA8BD}" presName="spaceA" presStyleCnt="0"/>
      <dgm:spPr/>
    </dgm:pt>
    <dgm:pt modelId="{360C6FBD-08CE-4DD0-B652-0CE03A13BCE5}" type="pres">
      <dgm:prSet presAssocID="{F5B70C86-9204-468F-8EC4-CC598FB8A17A}" presName="space" presStyleCnt="0"/>
      <dgm:spPr/>
    </dgm:pt>
    <dgm:pt modelId="{3D2D5C97-0566-41B1-B1B2-1731A494EBB7}" type="pres">
      <dgm:prSet presAssocID="{EF9C03A3-09AC-41F8-9AA2-55E8F5C7F838}" presName="compositeB" presStyleCnt="0"/>
      <dgm:spPr/>
    </dgm:pt>
    <dgm:pt modelId="{C928E061-B287-4790-8EB6-388EFD67B586}" type="pres">
      <dgm:prSet presAssocID="{EF9C03A3-09AC-41F8-9AA2-55E8F5C7F838}" presName="textB" presStyleLbl="revTx" presStyleIdx="1" presStyleCnt="4">
        <dgm:presLayoutVars>
          <dgm:bulletEnabled val="1"/>
        </dgm:presLayoutVars>
      </dgm:prSet>
      <dgm:spPr/>
    </dgm:pt>
    <dgm:pt modelId="{67BBD4A0-03D5-4961-9894-8C414C2A6CAE}" type="pres">
      <dgm:prSet presAssocID="{EF9C03A3-09AC-41F8-9AA2-55E8F5C7F838}" presName="circleB" presStyleLbl="node1" presStyleIdx="1" presStyleCnt="4"/>
      <dgm:spPr/>
    </dgm:pt>
    <dgm:pt modelId="{333CDF8F-6545-40E5-B9C5-7A9AD77F05BA}" type="pres">
      <dgm:prSet presAssocID="{EF9C03A3-09AC-41F8-9AA2-55E8F5C7F838}" presName="spaceB" presStyleCnt="0"/>
      <dgm:spPr/>
    </dgm:pt>
    <dgm:pt modelId="{376DFD32-431A-4869-BA3F-C09051D59746}" type="pres">
      <dgm:prSet presAssocID="{7484C93A-9279-40D8-B511-979C86E0F332}" presName="space" presStyleCnt="0"/>
      <dgm:spPr/>
    </dgm:pt>
    <dgm:pt modelId="{B1806E12-4BD0-4304-8F44-F57B286D0EB4}" type="pres">
      <dgm:prSet presAssocID="{E3A1E19D-4BBC-44CD-B6DA-81F0E70CACD9}" presName="compositeA" presStyleCnt="0"/>
      <dgm:spPr/>
    </dgm:pt>
    <dgm:pt modelId="{9782D49F-B1CC-4144-A905-515E7CF89FB7}" type="pres">
      <dgm:prSet presAssocID="{E3A1E19D-4BBC-44CD-B6DA-81F0E70CACD9}" presName="textA" presStyleLbl="revTx" presStyleIdx="2" presStyleCnt="4">
        <dgm:presLayoutVars>
          <dgm:bulletEnabled val="1"/>
        </dgm:presLayoutVars>
      </dgm:prSet>
      <dgm:spPr/>
    </dgm:pt>
    <dgm:pt modelId="{BAB74E2E-ADE3-4BA6-A9AF-ABBE6D38FAB3}" type="pres">
      <dgm:prSet presAssocID="{E3A1E19D-4BBC-44CD-B6DA-81F0E70CACD9}" presName="circleA" presStyleLbl="node1" presStyleIdx="2" presStyleCnt="4"/>
      <dgm:spPr/>
    </dgm:pt>
    <dgm:pt modelId="{AA56C91F-0C5B-4749-8E84-1FFD769616E6}" type="pres">
      <dgm:prSet presAssocID="{E3A1E19D-4BBC-44CD-B6DA-81F0E70CACD9}" presName="spaceA" presStyleCnt="0"/>
      <dgm:spPr/>
    </dgm:pt>
    <dgm:pt modelId="{2074915B-9B21-440D-8B6F-FD660804FB12}" type="pres">
      <dgm:prSet presAssocID="{F0FE0567-C674-4AD2-8018-B733D4A87EFA}" presName="space" presStyleCnt="0"/>
      <dgm:spPr/>
    </dgm:pt>
    <dgm:pt modelId="{525646A9-6031-43AF-8E91-0E6D6BD0AF6D}" type="pres">
      <dgm:prSet presAssocID="{C85AC058-4693-4557-8E1F-DDF4F083E197}" presName="compositeB" presStyleCnt="0"/>
      <dgm:spPr/>
    </dgm:pt>
    <dgm:pt modelId="{CCDF1FDB-B5A1-46FF-90E6-6D6F982FE3FF}" type="pres">
      <dgm:prSet presAssocID="{C85AC058-4693-4557-8E1F-DDF4F083E197}" presName="textB" presStyleLbl="revTx" presStyleIdx="3" presStyleCnt="4">
        <dgm:presLayoutVars>
          <dgm:bulletEnabled val="1"/>
        </dgm:presLayoutVars>
      </dgm:prSet>
      <dgm:spPr/>
    </dgm:pt>
    <dgm:pt modelId="{0B8240CE-73B7-47A6-AFD6-3337E3FEAA0B}" type="pres">
      <dgm:prSet presAssocID="{C85AC058-4693-4557-8E1F-DDF4F083E197}" presName="circleB" presStyleLbl="node1" presStyleIdx="3" presStyleCnt="4"/>
      <dgm:spPr/>
    </dgm:pt>
    <dgm:pt modelId="{5BA32213-A64E-45E5-831C-235B36DF3C3A}" type="pres">
      <dgm:prSet presAssocID="{C85AC058-4693-4557-8E1F-DDF4F083E197}" presName="spaceB" presStyleCnt="0"/>
      <dgm:spPr/>
    </dgm:pt>
  </dgm:ptLst>
  <dgm:cxnLst>
    <dgm:cxn modelId="{FD883A01-DAF5-42B6-A3FF-3A51A4E57C68}" type="presOf" srcId="{C85AC058-4693-4557-8E1F-DDF4F083E197}" destId="{CCDF1FDB-B5A1-46FF-90E6-6D6F982FE3FF}" srcOrd="0" destOrd="0" presId="urn:microsoft.com/office/officeart/2005/8/layout/hProcess11"/>
    <dgm:cxn modelId="{8E6D343D-CD51-4221-9FD2-26445D6E5377}" srcId="{6E45CFC9-1A4B-4EF5-B785-B6DAC24C242D}" destId="{EF9C03A3-09AC-41F8-9AA2-55E8F5C7F838}" srcOrd="1" destOrd="0" parTransId="{F27CC179-8D81-49BB-9DD1-51F4AA3D8A6D}" sibTransId="{7484C93A-9279-40D8-B511-979C86E0F332}"/>
    <dgm:cxn modelId="{83AB8C5D-68FD-4341-84BA-D82BC87B589B}" type="presOf" srcId="{1A06E5F5-6599-46D9-A96E-5EA019ACA8BD}" destId="{388BB8CC-65F5-4E46-A8C6-BF6DB0F392AE}" srcOrd="0" destOrd="0" presId="urn:microsoft.com/office/officeart/2005/8/layout/hProcess11"/>
    <dgm:cxn modelId="{7F4F4F69-40A0-4F71-AF54-DC86945A49E2}" srcId="{6E45CFC9-1A4B-4EF5-B785-B6DAC24C242D}" destId="{C85AC058-4693-4557-8E1F-DDF4F083E197}" srcOrd="3" destOrd="0" parTransId="{9E80328C-F4E9-4C27-A5D3-45E2224A5EAC}" sibTransId="{470EEC8C-325B-4FCB-8797-56758B1125B4}"/>
    <dgm:cxn modelId="{96DBB06B-E375-42A9-9648-F6A454F71DF2}" type="presOf" srcId="{EF9C03A3-09AC-41F8-9AA2-55E8F5C7F838}" destId="{C928E061-B287-4790-8EB6-388EFD67B586}" srcOrd="0" destOrd="0" presId="urn:microsoft.com/office/officeart/2005/8/layout/hProcess11"/>
    <dgm:cxn modelId="{2DCFFC54-56EE-4016-B359-0F81A7E27606}" srcId="{6E45CFC9-1A4B-4EF5-B785-B6DAC24C242D}" destId="{1A06E5F5-6599-46D9-A96E-5EA019ACA8BD}" srcOrd="0" destOrd="0" parTransId="{AAE871D1-187F-4467-BCBC-9CF0D008D384}" sibTransId="{F5B70C86-9204-468F-8EC4-CC598FB8A17A}"/>
    <dgm:cxn modelId="{DF3B9F85-84E6-41C0-86CC-95004A7EE9BE}" srcId="{6E45CFC9-1A4B-4EF5-B785-B6DAC24C242D}" destId="{E3A1E19D-4BBC-44CD-B6DA-81F0E70CACD9}" srcOrd="2" destOrd="0" parTransId="{2A7A368B-AD21-4726-ACE3-4DFD15619FCB}" sibTransId="{F0FE0567-C674-4AD2-8018-B733D4A87EFA}"/>
    <dgm:cxn modelId="{336A28AB-BA4E-4288-99CE-BDBB32B18CB9}" type="presOf" srcId="{E3A1E19D-4BBC-44CD-B6DA-81F0E70CACD9}" destId="{9782D49F-B1CC-4144-A905-515E7CF89FB7}" srcOrd="0" destOrd="0" presId="urn:microsoft.com/office/officeart/2005/8/layout/hProcess11"/>
    <dgm:cxn modelId="{FE868AF4-C40E-4F3C-9B7B-9D416A867030}" type="presOf" srcId="{6E45CFC9-1A4B-4EF5-B785-B6DAC24C242D}" destId="{E0E3D716-0050-4F52-9AB8-F4B2617C32BE}" srcOrd="0" destOrd="0" presId="urn:microsoft.com/office/officeart/2005/8/layout/hProcess11"/>
    <dgm:cxn modelId="{92F68E10-13F8-4D64-A531-0D7A432D5CB4}" type="presParOf" srcId="{E0E3D716-0050-4F52-9AB8-F4B2617C32BE}" destId="{5988D097-0F65-403E-B13A-639463BC8FB5}" srcOrd="0" destOrd="0" presId="urn:microsoft.com/office/officeart/2005/8/layout/hProcess11"/>
    <dgm:cxn modelId="{21EF1F08-9F56-435E-A9F8-D224451CD36B}" type="presParOf" srcId="{E0E3D716-0050-4F52-9AB8-F4B2617C32BE}" destId="{9F6E5E96-0482-4DDF-914B-438D556E473B}" srcOrd="1" destOrd="0" presId="urn:microsoft.com/office/officeart/2005/8/layout/hProcess11"/>
    <dgm:cxn modelId="{8F820BEF-7165-4A52-B58D-DDD10165BD17}" type="presParOf" srcId="{9F6E5E96-0482-4DDF-914B-438D556E473B}" destId="{55255B69-12F0-4C0D-9BF7-A2DC66749341}" srcOrd="0" destOrd="0" presId="urn:microsoft.com/office/officeart/2005/8/layout/hProcess11"/>
    <dgm:cxn modelId="{C1174093-8AF7-42A1-A1B0-7089768EE8F1}" type="presParOf" srcId="{55255B69-12F0-4C0D-9BF7-A2DC66749341}" destId="{388BB8CC-65F5-4E46-A8C6-BF6DB0F392AE}" srcOrd="0" destOrd="0" presId="urn:microsoft.com/office/officeart/2005/8/layout/hProcess11"/>
    <dgm:cxn modelId="{9E66397F-1684-4141-9FED-B630BC4AAF2C}" type="presParOf" srcId="{55255B69-12F0-4C0D-9BF7-A2DC66749341}" destId="{5065E006-A228-4AC7-A87C-0178CC8C4684}" srcOrd="1" destOrd="0" presId="urn:microsoft.com/office/officeart/2005/8/layout/hProcess11"/>
    <dgm:cxn modelId="{1A199389-1502-4431-971B-9B8885D67F25}" type="presParOf" srcId="{55255B69-12F0-4C0D-9BF7-A2DC66749341}" destId="{49824D67-233D-4AFC-A55E-60E21F16601B}" srcOrd="2" destOrd="0" presId="urn:microsoft.com/office/officeart/2005/8/layout/hProcess11"/>
    <dgm:cxn modelId="{ACEAF624-8CDD-442E-9752-97E1F5DA714D}" type="presParOf" srcId="{9F6E5E96-0482-4DDF-914B-438D556E473B}" destId="{360C6FBD-08CE-4DD0-B652-0CE03A13BCE5}" srcOrd="1" destOrd="0" presId="urn:microsoft.com/office/officeart/2005/8/layout/hProcess11"/>
    <dgm:cxn modelId="{9583EC43-1635-429D-9D65-DF50B5C4CAE6}" type="presParOf" srcId="{9F6E5E96-0482-4DDF-914B-438D556E473B}" destId="{3D2D5C97-0566-41B1-B1B2-1731A494EBB7}" srcOrd="2" destOrd="0" presId="urn:microsoft.com/office/officeart/2005/8/layout/hProcess11"/>
    <dgm:cxn modelId="{51E6E71F-FDFC-4529-9C75-6612737ED6EF}" type="presParOf" srcId="{3D2D5C97-0566-41B1-B1B2-1731A494EBB7}" destId="{C928E061-B287-4790-8EB6-388EFD67B586}" srcOrd="0" destOrd="0" presId="urn:microsoft.com/office/officeart/2005/8/layout/hProcess11"/>
    <dgm:cxn modelId="{D0BF9F90-E440-4611-8692-76109239D656}" type="presParOf" srcId="{3D2D5C97-0566-41B1-B1B2-1731A494EBB7}" destId="{67BBD4A0-03D5-4961-9894-8C414C2A6CAE}" srcOrd="1" destOrd="0" presId="urn:microsoft.com/office/officeart/2005/8/layout/hProcess11"/>
    <dgm:cxn modelId="{4168843D-8C0A-41DB-9E9C-2F86CB9E3F6E}" type="presParOf" srcId="{3D2D5C97-0566-41B1-B1B2-1731A494EBB7}" destId="{333CDF8F-6545-40E5-B9C5-7A9AD77F05BA}" srcOrd="2" destOrd="0" presId="urn:microsoft.com/office/officeart/2005/8/layout/hProcess11"/>
    <dgm:cxn modelId="{C9BD0096-AEAD-4FFB-A23E-D35FA243C90B}" type="presParOf" srcId="{9F6E5E96-0482-4DDF-914B-438D556E473B}" destId="{376DFD32-431A-4869-BA3F-C09051D59746}" srcOrd="3" destOrd="0" presId="urn:microsoft.com/office/officeart/2005/8/layout/hProcess11"/>
    <dgm:cxn modelId="{1F32009B-B106-4873-8F83-587D3E783F05}" type="presParOf" srcId="{9F6E5E96-0482-4DDF-914B-438D556E473B}" destId="{B1806E12-4BD0-4304-8F44-F57B286D0EB4}" srcOrd="4" destOrd="0" presId="urn:microsoft.com/office/officeart/2005/8/layout/hProcess11"/>
    <dgm:cxn modelId="{75F706B2-215B-495B-A49C-1B32333B9097}" type="presParOf" srcId="{B1806E12-4BD0-4304-8F44-F57B286D0EB4}" destId="{9782D49F-B1CC-4144-A905-515E7CF89FB7}" srcOrd="0" destOrd="0" presId="urn:microsoft.com/office/officeart/2005/8/layout/hProcess11"/>
    <dgm:cxn modelId="{B88D70A5-FFD4-498A-8AED-C07B4866E731}" type="presParOf" srcId="{B1806E12-4BD0-4304-8F44-F57B286D0EB4}" destId="{BAB74E2E-ADE3-4BA6-A9AF-ABBE6D38FAB3}" srcOrd="1" destOrd="0" presId="urn:microsoft.com/office/officeart/2005/8/layout/hProcess11"/>
    <dgm:cxn modelId="{3E4DF4C1-C4F1-4EB0-84B2-646401B64A63}" type="presParOf" srcId="{B1806E12-4BD0-4304-8F44-F57B286D0EB4}" destId="{AA56C91F-0C5B-4749-8E84-1FFD769616E6}" srcOrd="2" destOrd="0" presId="urn:microsoft.com/office/officeart/2005/8/layout/hProcess11"/>
    <dgm:cxn modelId="{47529C68-A245-4739-A344-0D31A234DA7E}" type="presParOf" srcId="{9F6E5E96-0482-4DDF-914B-438D556E473B}" destId="{2074915B-9B21-440D-8B6F-FD660804FB12}" srcOrd="5" destOrd="0" presId="urn:microsoft.com/office/officeart/2005/8/layout/hProcess11"/>
    <dgm:cxn modelId="{3D315D13-4E98-4F89-B28A-232861F480FB}" type="presParOf" srcId="{9F6E5E96-0482-4DDF-914B-438D556E473B}" destId="{525646A9-6031-43AF-8E91-0E6D6BD0AF6D}" srcOrd="6" destOrd="0" presId="urn:microsoft.com/office/officeart/2005/8/layout/hProcess11"/>
    <dgm:cxn modelId="{BAC18E4E-26B8-47D4-B23D-45A8E2C1F605}" type="presParOf" srcId="{525646A9-6031-43AF-8E91-0E6D6BD0AF6D}" destId="{CCDF1FDB-B5A1-46FF-90E6-6D6F982FE3FF}" srcOrd="0" destOrd="0" presId="urn:microsoft.com/office/officeart/2005/8/layout/hProcess11"/>
    <dgm:cxn modelId="{6B8EA5EE-14B9-404C-9826-82AE0C18C19B}" type="presParOf" srcId="{525646A9-6031-43AF-8E91-0E6D6BD0AF6D}" destId="{0B8240CE-73B7-47A6-AFD6-3337E3FEAA0B}" srcOrd="1" destOrd="0" presId="urn:microsoft.com/office/officeart/2005/8/layout/hProcess11"/>
    <dgm:cxn modelId="{9E4487FC-06A8-4309-9253-D3C90C25AC37}" type="presParOf" srcId="{525646A9-6031-43AF-8E91-0E6D6BD0AF6D}" destId="{5BA32213-A64E-45E5-831C-235B36DF3C3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ECE2AC-85B3-4F3E-AE3C-54A3C3E8B5EB}" type="doc">
      <dgm:prSet loTypeId="urn:microsoft.com/office/officeart/2009/3/layout/SubSte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7EFE49EC-2253-495C-8D93-3F3B0FF07740}">
      <dgm:prSet phldrT="[Tekst]"/>
      <dgm:spPr/>
      <dgm:t>
        <a:bodyPr/>
        <a:lstStyle/>
        <a:p>
          <a:r>
            <a:rPr lang="nl-BE" dirty="0"/>
            <a:t>Job</a:t>
          </a:r>
        </a:p>
      </dgm:t>
    </dgm:pt>
    <dgm:pt modelId="{8E095335-81ED-4680-801D-07BFBFAA441E}" type="parTrans" cxnId="{F0CA366D-5C76-4AC2-BC65-978BEA175FD6}">
      <dgm:prSet/>
      <dgm:spPr/>
      <dgm:t>
        <a:bodyPr/>
        <a:lstStyle/>
        <a:p>
          <a:endParaRPr lang="nl-BE"/>
        </a:p>
      </dgm:t>
    </dgm:pt>
    <dgm:pt modelId="{B0D26212-8DC9-42B7-BAAC-635F6F81A10A}" type="sibTrans" cxnId="{F0CA366D-5C76-4AC2-BC65-978BEA175FD6}">
      <dgm:prSet/>
      <dgm:spPr/>
      <dgm:t>
        <a:bodyPr/>
        <a:lstStyle/>
        <a:p>
          <a:endParaRPr lang="nl-BE"/>
        </a:p>
      </dgm:t>
    </dgm:pt>
    <dgm:pt modelId="{A04F6C06-F885-46E0-8EBD-FA676500EBAE}">
      <dgm:prSet phldrT="[Tekst]"/>
      <dgm:spPr/>
      <dgm:t>
        <a:bodyPr/>
        <a:lstStyle/>
        <a:p>
          <a:r>
            <a:rPr lang="nl-BE" dirty="0" err="1"/>
            <a:t>Bildad</a:t>
          </a:r>
          <a:endParaRPr lang="nl-BE" dirty="0"/>
        </a:p>
      </dgm:t>
    </dgm:pt>
    <dgm:pt modelId="{28BC0704-7351-4345-BD82-C4A475517D30}" type="parTrans" cxnId="{97DCE7DA-731D-4FD0-A013-60D85328A8BC}">
      <dgm:prSet/>
      <dgm:spPr/>
      <dgm:t>
        <a:bodyPr/>
        <a:lstStyle/>
        <a:p>
          <a:endParaRPr lang="nl-BE"/>
        </a:p>
      </dgm:t>
    </dgm:pt>
    <dgm:pt modelId="{C990EDFB-8F68-444D-8E1B-42FC3CAC0B80}" type="sibTrans" cxnId="{97DCE7DA-731D-4FD0-A013-60D85328A8BC}">
      <dgm:prSet/>
      <dgm:spPr/>
      <dgm:t>
        <a:bodyPr/>
        <a:lstStyle/>
        <a:p>
          <a:endParaRPr lang="nl-BE"/>
        </a:p>
      </dgm:t>
    </dgm:pt>
    <dgm:pt modelId="{B053E883-D525-4756-873C-AC3431AE387A}">
      <dgm:prSet phldrT="[Tekst]"/>
      <dgm:spPr/>
      <dgm:t>
        <a:bodyPr/>
        <a:lstStyle/>
        <a:p>
          <a:r>
            <a:rPr lang="nl-BE" dirty="0"/>
            <a:t>Visioen</a:t>
          </a:r>
        </a:p>
      </dgm:t>
    </dgm:pt>
    <dgm:pt modelId="{ED4D03E4-1175-4FA7-9722-678BE9574E1D}" type="parTrans" cxnId="{DF2F92B5-DE96-4DFB-BF8C-56BF940E79B2}">
      <dgm:prSet/>
      <dgm:spPr/>
      <dgm:t>
        <a:bodyPr/>
        <a:lstStyle/>
        <a:p>
          <a:endParaRPr lang="nl-BE"/>
        </a:p>
      </dgm:t>
    </dgm:pt>
    <dgm:pt modelId="{BFE75321-6017-4107-9AAF-D8C494FA248C}" type="sibTrans" cxnId="{DF2F92B5-DE96-4DFB-BF8C-56BF940E79B2}">
      <dgm:prSet/>
      <dgm:spPr/>
      <dgm:t>
        <a:bodyPr/>
        <a:lstStyle/>
        <a:p>
          <a:endParaRPr lang="nl-BE"/>
        </a:p>
      </dgm:t>
    </dgm:pt>
    <dgm:pt modelId="{4C2DB9A4-9CA3-4267-B5D2-5AF7A8D83747}">
      <dgm:prSet phldrT="[Tekst]"/>
      <dgm:spPr/>
      <dgm:t>
        <a:bodyPr/>
        <a:lstStyle/>
        <a:p>
          <a:r>
            <a:rPr lang="nl-BE" dirty="0" err="1"/>
            <a:t>Sofar</a:t>
          </a:r>
          <a:endParaRPr lang="nl-BE" dirty="0"/>
        </a:p>
      </dgm:t>
    </dgm:pt>
    <dgm:pt modelId="{6954FC1B-38B6-4D14-820D-F5D487C7EE65}" type="parTrans" cxnId="{7501E635-4AF0-4726-B3F9-BD8F2AA858F3}">
      <dgm:prSet/>
      <dgm:spPr/>
      <dgm:t>
        <a:bodyPr/>
        <a:lstStyle/>
        <a:p>
          <a:endParaRPr lang="nl-BE"/>
        </a:p>
      </dgm:t>
    </dgm:pt>
    <dgm:pt modelId="{3F6F8C9C-82DA-410C-A5F1-3DCB40D50A0A}" type="sibTrans" cxnId="{7501E635-4AF0-4726-B3F9-BD8F2AA858F3}">
      <dgm:prSet/>
      <dgm:spPr/>
      <dgm:t>
        <a:bodyPr/>
        <a:lstStyle/>
        <a:p>
          <a:endParaRPr lang="nl-BE"/>
        </a:p>
      </dgm:t>
    </dgm:pt>
    <dgm:pt modelId="{299F3934-C554-40B1-8D54-29CB0F61C9B8}">
      <dgm:prSet phldrT="[Tekst]"/>
      <dgm:spPr/>
      <dgm:t>
        <a:bodyPr/>
        <a:lstStyle/>
        <a:p>
          <a:r>
            <a:rPr lang="nl-BE" dirty="0" err="1"/>
            <a:t>Elihu</a:t>
          </a:r>
          <a:endParaRPr lang="nl-BE" dirty="0"/>
        </a:p>
      </dgm:t>
    </dgm:pt>
    <dgm:pt modelId="{866006AA-020E-400F-87CF-956C43B32075}" type="parTrans" cxnId="{CEAA3802-9FDD-4E29-9F3A-D3CC7A62CAC5}">
      <dgm:prSet/>
      <dgm:spPr/>
      <dgm:t>
        <a:bodyPr/>
        <a:lstStyle/>
        <a:p>
          <a:endParaRPr lang="nl-BE"/>
        </a:p>
      </dgm:t>
    </dgm:pt>
    <dgm:pt modelId="{3AEF623D-02D4-4BA9-998C-9545772F2228}" type="sibTrans" cxnId="{CEAA3802-9FDD-4E29-9F3A-D3CC7A62CAC5}">
      <dgm:prSet/>
      <dgm:spPr/>
      <dgm:t>
        <a:bodyPr/>
        <a:lstStyle/>
        <a:p>
          <a:endParaRPr lang="nl-BE"/>
        </a:p>
      </dgm:t>
    </dgm:pt>
    <dgm:pt modelId="{E1B37903-8F8A-4148-949A-38329D5B5ED6}">
      <dgm:prSet phldrT="[Tekst]"/>
      <dgm:spPr/>
      <dgm:t>
        <a:bodyPr/>
        <a:lstStyle/>
        <a:p>
          <a:r>
            <a:rPr lang="nl-BE" dirty="0" err="1"/>
            <a:t>Elifaz</a:t>
          </a:r>
          <a:endParaRPr lang="nl-BE" dirty="0"/>
        </a:p>
      </dgm:t>
    </dgm:pt>
    <dgm:pt modelId="{FFF10CD6-0A48-432E-A3A5-DA671D75E9F7}" type="parTrans" cxnId="{9C6BA4C8-328E-4F9D-9B32-A2DAAC8E01FB}">
      <dgm:prSet/>
      <dgm:spPr/>
      <dgm:t>
        <a:bodyPr/>
        <a:lstStyle/>
        <a:p>
          <a:endParaRPr lang="nl-BE"/>
        </a:p>
      </dgm:t>
    </dgm:pt>
    <dgm:pt modelId="{C6824DEC-B991-4C3D-97FD-9DDB202FEA28}" type="sibTrans" cxnId="{9C6BA4C8-328E-4F9D-9B32-A2DAAC8E01FB}">
      <dgm:prSet/>
      <dgm:spPr/>
      <dgm:t>
        <a:bodyPr/>
        <a:lstStyle/>
        <a:p>
          <a:endParaRPr lang="nl-BE"/>
        </a:p>
      </dgm:t>
    </dgm:pt>
    <dgm:pt modelId="{17817FD3-FCE9-44B3-9311-536282663801}" type="pres">
      <dgm:prSet presAssocID="{54ECE2AC-85B3-4F3E-AE3C-54A3C3E8B5EB}" presName="Name0" presStyleCnt="0">
        <dgm:presLayoutVars>
          <dgm:chMax val="7"/>
          <dgm:dir/>
          <dgm:animOne val="branch"/>
        </dgm:presLayoutVars>
      </dgm:prSet>
      <dgm:spPr/>
    </dgm:pt>
    <dgm:pt modelId="{BBAE13AD-CF68-4263-8ECD-E4B2CEB2EB8C}" type="pres">
      <dgm:prSet presAssocID="{7EFE49EC-2253-495C-8D93-3F3B0FF07740}" presName="parTx1" presStyleLbl="node1" presStyleIdx="0" presStyleCnt="5"/>
      <dgm:spPr/>
    </dgm:pt>
    <dgm:pt modelId="{175A8A4C-19B4-472A-9E31-8BD5B3EC28E9}" type="pres">
      <dgm:prSet presAssocID="{E1B37903-8F8A-4148-949A-38329D5B5ED6}" presName="parTx2" presStyleLbl="node1" presStyleIdx="1" presStyleCnt="5"/>
      <dgm:spPr/>
    </dgm:pt>
    <dgm:pt modelId="{07A0DE55-7709-41D5-ABB4-653530240AF0}" type="pres">
      <dgm:prSet presAssocID="{E1B37903-8F8A-4148-949A-38329D5B5ED6}" presName="spPre2" presStyleCnt="0"/>
      <dgm:spPr/>
    </dgm:pt>
    <dgm:pt modelId="{1E7E37A6-FBD8-4025-8799-E89E338C2718}" type="pres">
      <dgm:prSet presAssocID="{E1B37903-8F8A-4148-949A-38329D5B5ED6}" presName="chLin2" presStyleCnt="0"/>
      <dgm:spPr/>
    </dgm:pt>
    <dgm:pt modelId="{343E7488-5954-4B90-BD33-E7509EE98D46}" type="pres">
      <dgm:prSet presAssocID="{ED4D03E4-1175-4FA7-9722-678BE9574E1D}" presName="Name45" presStyleLbl="parChTrans1D1" presStyleIdx="0" presStyleCnt="4"/>
      <dgm:spPr/>
    </dgm:pt>
    <dgm:pt modelId="{73A79996-2D51-4C7A-B6B8-5D82CFF6A285}" type="pres">
      <dgm:prSet presAssocID="{ED4D03E4-1175-4FA7-9722-678BE9574E1D}" presName="Name65" presStyleLbl="parChTrans1D1" presStyleIdx="1" presStyleCnt="4"/>
      <dgm:spPr/>
    </dgm:pt>
    <dgm:pt modelId="{EBF0CC48-8C1B-4E81-8A65-64541BA80849}" type="pres">
      <dgm:prSet presAssocID="{B053E883-D525-4756-873C-AC3431AE387A}" presName="top2" presStyleCnt="0"/>
      <dgm:spPr/>
    </dgm:pt>
    <dgm:pt modelId="{EF0EE78E-BF13-4A3E-A6A2-A613BE3EDF54}" type="pres">
      <dgm:prSet presAssocID="{B053E883-D525-4756-873C-AC3431AE387A}" presName="txAndLines2" presStyleCnt="0"/>
      <dgm:spPr/>
    </dgm:pt>
    <dgm:pt modelId="{20F90756-B52F-4F90-96DE-F596FD9D6877}" type="pres">
      <dgm:prSet presAssocID="{B053E883-D525-4756-873C-AC3431AE387A}" presName="anchor2" presStyleCnt="0"/>
      <dgm:spPr/>
    </dgm:pt>
    <dgm:pt modelId="{FE066D19-011D-4E77-8198-4F3A397D139B}" type="pres">
      <dgm:prSet presAssocID="{B053E883-D525-4756-873C-AC3431AE387A}" presName="backup2" presStyleCnt="0"/>
      <dgm:spPr/>
    </dgm:pt>
    <dgm:pt modelId="{BEAB31D3-09E8-4AF2-8EF5-5922C7EFA5C5}" type="pres">
      <dgm:prSet presAssocID="{B053E883-D525-4756-873C-AC3431AE387A}" presName="preLine2" presStyleLbl="parChTrans1D1" presStyleIdx="2" presStyleCnt="4"/>
      <dgm:spPr/>
    </dgm:pt>
    <dgm:pt modelId="{A7187A50-6DF1-4587-9B57-1E97E604C006}" type="pres">
      <dgm:prSet presAssocID="{B053E883-D525-4756-873C-AC3431AE387A}" presName="desTx2" presStyleLbl="revTx" presStyleIdx="0" presStyleCnt="0">
        <dgm:presLayoutVars>
          <dgm:bulletEnabled val="1"/>
        </dgm:presLayoutVars>
      </dgm:prSet>
      <dgm:spPr/>
    </dgm:pt>
    <dgm:pt modelId="{D681FD81-D223-4CF7-81B8-FB5138424A5B}" type="pres">
      <dgm:prSet presAssocID="{B053E883-D525-4756-873C-AC3431AE387A}" presName="postLine2" presStyleLbl="parChTrans1D1" presStyleIdx="3" presStyleCnt="4"/>
      <dgm:spPr/>
    </dgm:pt>
    <dgm:pt modelId="{3E241C5A-72DD-4080-ADBF-364B2D596549}" type="pres">
      <dgm:prSet presAssocID="{E1B37903-8F8A-4148-949A-38329D5B5ED6}" presName="spPost2" presStyleCnt="0"/>
      <dgm:spPr/>
    </dgm:pt>
    <dgm:pt modelId="{9FF94A2F-3815-47EF-A9A7-9E8CD8C7EFAE}" type="pres">
      <dgm:prSet presAssocID="{A04F6C06-F885-46E0-8EBD-FA676500EBAE}" presName="parTx3" presStyleLbl="node1" presStyleIdx="2" presStyleCnt="5"/>
      <dgm:spPr/>
    </dgm:pt>
    <dgm:pt modelId="{EB06AAE8-3133-40F5-AC1C-34A0E298D001}" type="pres">
      <dgm:prSet presAssocID="{4C2DB9A4-9CA3-4267-B5D2-5AF7A8D83747}" presName="parTx4" presStyleLbl="node1" presStyleIdx="3" presStyleCnt="5"/>
      <dgm:spPr/>
    </dgm:pt>
    <dgm:pt modelId="{A7EE1AE1-4B29-4896-8CED-F6BE4F175FBF}" type="pres">
      <dgm:prSet presAssocID="{299F3934-C554-40B1-8D54-29CB0F61C9B8}" presName="parTx5" presStyleLbl="node1" presStyleIdx="4" presStyleCnt="5"/>
      <dgm:spPr/>
    </dgm:pt>
  </dgm:ptLst>
  <dgm:cxnLst>
    <dgm:cxn modelId="{CEAA3802-9FDD-4E29-9F3A-D3CC7A62CAC5}" srcId="{54ECE2AC-85B3-4F3E-AE3C-54A3C3E8B5EB}" destId="{299F3934-C554-40B1-8D54-29CB0F61C9B8}" srcOrd="4" destOrd="0" parTransId="{866006AA-020E-400F-87CF-956C43B32075}" sibTransId="{3AEF623D-02D4-4BA9-998C-9545772F2228}"/>
    <dgm:cxn modelId="{5C854403-922F-4139-B0E0-6CCA6784728C}" type="presOf" srcId="{299F3934-C554-40B1-8D54-29CB0F61C9B8}" destId="{A7EE1AE1-4B29-4896-8CED-F6BE4F175FBF}" srcOrd="0" destOrd="0" presId="urn:microsoft.com/office/officeart/2009/3/layout/SubStepProcess"/>
    <dgm:cxn modelId="{7501E635-4AF0-4726-B3F9-BD8F2AA858F3}" srcId="{54ECE2AC-85B3-4F3E-AE3C-54A3C3E8B5EB}" destId="{4C2DB9A4-9CA3-4267-B5D2-5AF7A8D83747}" srcOrd="3" destOrd="0" parTransId="{6954FC1B-38B6-4D14-820D-F5D487C7EE65}" sibTransId="{3F6F8C9C-82DA-410C-A5F1-3DCB40D50A0A}"/>
    <dgm:cxn modelId="{CA12D646-1B94-4E00-B4FB-D2C5B4AE9378}" type="presOf" srcId="{7EFE49EC-2253-495C-8D93-3F3B0FF07740}" destId="{BBAE13AD-CF68-4263-8ECD-E4B2CEB2EB8C}" srcOrd="0" destOrd="0" presId="urn:microsoft.com/office/officeart/2009/3/layout/SubStepProcess"/>
    <dgm:cxn modelId="{F0CA366D-5C76-4AC2-BC65-978BEA175FD6}" srcId="{54ECE2AC-85B3-4F3E-AE3C-54A3C3E8B5EB}" destId="{7EFE49EC-2253-495C-8D93-3F3B0FF07740}" srcOrd="0" destOrd="0" parTransId="{8E095335-81ED-4680-801D-07BFBFAA441E}" sibTransId="{B0D26212-8DC9-42B7-BAAC-635F6F81A10A}"/>
    <dgm:cxn modelId="{240F7354-0780-4A3A-B862-6EB180EF51BE}" type="presOf" srcId="{54ECE2AC-85B3-4F3E-AE3C-54A3C3E8B5EB}" destId="{17817FD3-FCE9-44B3-9311-536282663801}" srcOrd="0" destOrd="0" presId="urn:microsoft.com/office/officeart/2009/3/layout/SubStepProcess"/>
    <dgm:cxn modelId="{AB336396-26AD-4141-A103-76A93F7A57D7}" type="presOf" srcId="{B053E883-D525-4756-873C-AC3431AE387A}" destId="{A7187A50-6DF1-4587-9B57-1E97E604C006}" srcOrd="0" destOrd="0" presId="urn:microsoft.com/office/officeart/2009/3/layout/SubStepProcess"/>
    <dgm:cxn modelId="{DF2F92B5-DE96-4DFB-BF8C-56BF940E79B2}" srcId="{E1B37903-8F8A-4148-949A-38329D5B5ED6}" destId="{B053E883-D525-4756-873C-AC3431AE387A}" srcOrd="0" destOrd="0" parTransId="{ED4D03E4-1175-4FA7-9722-678BE9574E1D}" sibTransId="{BFE75321-6017-4107-9AAF-D8C494FA248C}"/>
    <dgm:cxn modelId="{9C6BA4C8-328E-4F9D-9B32-A2DAAC8E01FB}" srcId="{54ECE2AC-85B3-4F3E-AE3C-54A3C3E8B5EB}" destId="{E1B37903-8F8A-4148-949A-38329D5B5ED6}" srcOrd="1" destOrd="0" parTransId="{FFF10CD6-0A48-432E-A3A5-DA671D75E9F7}" sibTransId="{C6824DEC-B991-4C3D-97FD-9DDB202FEA28}"/>
    <dgm:cxn modelId="{4A300CCD-C614-4600-8AFE-D2AF62050464}" type="presOf" srcId="{A04F6C06-F885-46E0-8EBD-FA676500EBAE}" destId="{9FF94A2F-3815-47EF-A9A7-9E8CD8C7EFAE}" srcOrd="0" destOrd="0" presId="urn:microsoft.com/office/officeart/2009/3/layout/SubStepProcess"/>
    <dgm:cxn modelId="{ECCEACD9-FB8A-4EBD-AEA6-F06E8079D9C5}" type="presOf" srcId="{E1B37903-8F8A-4148-949A-38329D5B5ED6}" destId="{175A8A4C-19B4-472A-9E31-8BD5B3EC28E9}" srcOrd="0" destOrd="0" presId="urn:microsoft.com/office/officeart/2009/3/layout/SubStepProcess"/>
    <dgm:cxn modelId="{97DCE7DA-731D-4FD0-A013-60D85328A8BC}" srcId="{54ECE2AC-85B3-4F3E-AE3C-54A3C3E8B5EB}" destId="{A04F6C06-F885-46E0-8EBD-FA676500EBAE}" srcOrd="2" destOrd="0" parTransId="{28BC0704-7351-4345-BD82-C4A475517D30}" sibTransId="{C990EDFB-8F68-444D-8E1B-42FC3CAC0B80}"/>
    <dgm:cxn modelId="{A1B7B4E6-EE1D-4705-BE8B-17D2AB7C16AF}" type="presOf" srcId="{4C2DB9A4-9CA3-4267-B5D2-5AF7A8D83747}" destId="{EB06AAE8-3133-40F5-AC1C-34A0E298D001}" srcOrd="0" destOrd="0" presId="urn:microsoft.com/office/officeart/2009/3/layout/SubStepProcess"/>
    <dgm:cxn modelId="{ACC8A119-9CB0-4FF1-87B8-D80CD663832D}" type="presParOf" srcId="{17817FD3-FCE9-44B3-9311-536282663801}" destId="{BBAE13AD-CF68-4263-8ECD-E4B2CEB2EB8C}" srcOrd="0" destOrd="0" presId="urn:microsoft.com/office/officeart/2009/3/layout/SubStepProcess"/>
    <dgm:cxn modelId="{034B021A-E8F3-4D87-A34B-5063C8EA63FA}" type="presParOf" srcId="{17817FD3-FCE9-44B3-9311-536282663801}" destId="{175A8A4C-19B4-472A-9E31-8BD5B3EC28E9}" srcOrd="1" destOrd="0" presId="urn:microsoft.com/office/officeart/2009/3/layout/SubStepProcess"/>
    <dgm:cxn modelId="{87364D4B-F4BA-42E8-A321-3DEEEE5F3E7F}" type="presParOf" srcId="{17817FD3-FCE9-44B3-9311-536282663801}" destId="{07A0DE55-7709-41D5-ABB4-653530240AF0}" srcOrd="2" destOrd="0" presId="urn:microsoft.com/office/officeart/2009/3/layout/SubStepProcess"/>
    <dgm:cxn modelId="{B24F03CB-779D-4B1E-A8E0-B043C9FB74B8}" type="presParOf" srcId="{17817FD3-FCE9-44B3-9311-536282663801}" destId="{1E7E37A6-FBD8-4025-8799-E89E338C2718}" srcOrd="3" destOrd="0" presId="urn:microsoft.com/office/officeart/2009/3/layout/SubStepProcess"/>
    <dgm:cxn modelId="{26679024-6A90-42E1-A924-52B9388CC108}" type="presParOf" srcId="{1E7E37A6-FBD8-4025-8799-E89E338C2718}" destId="{343E7488-5954-4B90-BD33-E7509EE98D46}" srcOrd="0" destOrd="0" presId="urn:microsoft.com/office/officeart/2009/3/layout/SubStepProcess"/>
    <dgm:cxn modelId="{92511722-5BB3-4B9B-ACAC-71D17771D505}" type="presParOf" srcId="{1E7E37A6-FBD8-4025-8799-E89E338C2718}" destId="{73A79996-2D51-4C7A-B6B8-5D82CFF6A285}" srcOrd="1" destOrd="0" presId="urn:microsoft.com/office/officeart/2009/3/layout/SubStepProcess"/>
    <dgm:cxn modelId="{91DEA8B6-BFC8-43D3-8F1D-248BBAA62792}" type="presParOf" srcId="{1E7E37A6-FBD8-4025-8799-E89E338C2718}" destId="{EBF0CC48-8C1B-4E81-8A65-64541BA80849}" srcOrd="2" destOrd="0" presId="urn:microsoft.com/office/officeart/2009/3/layout/SubStepProcess"/>
    <dgm:cxn modelId="{A73CECFC-08DA-446B-91A8-DC39952F1032}" type="presParOf" srcId="{1E7E37A6-FBD8-4025-8799-E89E338C2718}" destId="{EF0EE78E-BF13-4A3E-A6A2-A613BE3EDF54}" srcOrd="3" destOrd="0" presId="urn:microsoft.com/office/officeart/2009/3/layout/SubStepProcess"/>
    <dgm:cxn modelId="{E863C9A9-E432-4524-BA2B-0CA3679D82DA}" type="presParOf" srcId="{EF0EE78E-BF13-4A3E-A6A2-A613BE3EDF54}" destId="{20F90756-B52F-4F90-96DE-F596FD9D6877}" srcOrd="0" destOrd="0" presId="urn:microsoft.com/office/officeart/2009/3/layout/SubStepProcess"/>
    <dgm:cxn modelId="{5AD34983-19A2-4C6A-BC08-B276296A9B65}" type="presParOf" srcId="{EF0EE78E-BF13-4A3E-A6A2-A613BE3EDF54}" destId="{FE066D19-011D-4E77-8198-4F3A397D139B}" srcOrd="1" destOrd="0" presId="urn:microsoft.com/office/officeart/2009/3/layout/SubStepProcess"/>
    <dgm:cxn modelId="{9EB8FC5D-78A6-4E11-B722-92028249BBFA}" type="presParOf" srcId="{EF0EE78E-BF13-4A3E-A6A2-A613BE3EDF54}" destId="{BEAB31D3-09E8-4AF2-8EF5-5922C7EFA5C5}" srcOrd="2" destOrd="0" presId="urn:microsoft.com/office/officeart/2009/3/layout/SubStepProcess"/>
    <dgm:cxn modelId="{B58285BA-73D3-4BE8-92AD-A3E2E96CD237}" type="presParOf" srcId="{EF0EE78E-BF13-4A3E-A6A2-A613BE3EDF54}" destId="{A7187A50-6DF1-4587-9B57-1E97E604C006}" srcOrd="3" destOrd="0" presId="urn:microsoft.com/office/officeart/2009/3/layout/SubStepProcess"/>
    <dgm:cxn modelId="{B9C6F7E6-45EE-4ACF-A440-B3BA72009030}" type="presParOf" srcId="{EF0EE78E-BF13-4A3E-A6A2-A613BE3EDF54}" destId="{D681FD81-D223-4CF7-81B8-FB5138424A5B}" srcOrd="4" destOrd="0" presId="urn:microsoft.com/office/officeart/2009/3/layout/SubStepProcess"/>
    <dgm:cxn modelId="{4C8F1EA9-1159-47F5-B2CD-CFC525EEB2A2}" type="presParOf" srcId="{17817FD3-FCE9-44B3-9311-536282663801}" destId="{3E241C5A-72DD-4080-ADBF-364B2D596549}" srcOrd="4" destOrd="0" presId="urn:microsoft.com/office/officeart/2009/3/layout/SubStepProcess"/>
    <dgm:cxn modelId="{F67E6109-7F75-4B83-B82D-177A21A44E02}" type="presParOf" srcId="{17817FD3-FCE9-44B3-9311-536282663801}" destId="{9FF94A2F-3815-47EF-A9A7-9E8CD8C7EFAE}" srcOrd="5" destOrd="0" presId="urn:microsoft.com/office/officeart/2009/3/layout/SubStepProcess"/>
    <dgm:cxn modelId="{E211781B-C444-468C-A93F-4E8FA02A0191}" type="presParOf" srcId="{17817FD3-FCE9-44B3-9311-536282663801}" destId="{EB06AAE8-3133-40F5-AC1C-34A0E298D001}" srcOrd="6" destOrd="0" presId="urn:microsoft.com/office/officeart/2009/3/layout/SubStepProcess"/>
    <dgm:cxn modelId="{68B67917-79F9-4D86-A311-E9EF175E8EDA}" type="presParOf" srcId="{17817FD3-FCE9-44B3-9311-536282663801}" destId="{A7EE1AE1-4B29-4896-8CED-F6BE4F175FBF}" srcOrd="7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CE1168-FDAF-4684-BAEF-189B3B9138B0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CFCEBD36-0083-4B8E-BFAE-DE9377C39F59}">
      <dgm:prSet phldrT="[Tekst]"/>
      <dgm:spPr/>
      <dgm:t>
        <a:bodyPr/>
        <a:lstStyle/>
        <a:p>
          <a:r>
            <a:rPr lang="nl-BE" dirty="0" err="1"/>
            <a:t>Elifaz</a:t>
          </a:r>
          <a:r>
            <a:rPr lang="nl-BE" dirty="0"/>
            <a:t> uit </a:t>
          </a:r>
          <a:r>
            <a:rPr lang="nl-BE" dirty="0" err="1"/>
            <a:t>Edom</a:t>
          </a:r>
          <a:endParaRPr lang="nl-BE" dirty="0"/>
        </a:p>
      </dgm:t>
    </dgm:pt>
    <dgm:pt modelId="{B6C1013A-8F78-4A87-A19A-D82C4D069DC2}" type="parTrans" cxnId="{3D6EA0AF-7105-471D-9DC4-60CC9DFE08AF}">
      <dgm:prSet/>
      <dgm:spPr/>
      <dgm:t>
        <a:bodyPr/>
        <a:lstStyle/>
        <a:p>
          <a:endParaRPr lang="nl-BE"/>
        </a:p>
      </dgm:t>
    </dgm:pt>
    <dgm:pt modelId="{B885D39F-5BCE-49D0-AD8E-309765018C6D}" type="sibTrans" cxnId="{3D6EA0AF-7105-471D-9DC4-60CC9DFE08AF}">
      <dgm:prSet/>
      <dgm:spPr/>
      <dgm:t>
        <a:bodyPr/>
        <a:lstStyle/>
        <a:p>
          <a:endParaRPr lang="nl-BE"/>
        </a:p>
      </dgm:t>
    </dgm:pt>
    <dgm:pt modelId="{EB755351-1A94-488A-AB87-6CC3A1573FE6}">
      <dgm:prSet phldrT="[Tekst]"/>
      <dgm:spPr/>
      <dgm:t>
        <a:bodyPr/>
        <a:lstStyle/>
        <a:p>
          <a:r>
            <a:rPr lang="nl-BE" dirty="0"/>
            <a:t>Initiatiefnemer</a:t>
          </a:r>
        </a:p>
      </dgm:t>
    </dgm:pt>
    <dgm:pt modelId="{1C3DE93E-6E26-4DF1-804C-CA82BDBBF1EA}" type="parTrans" cxnId="{1EFF47CE-EAD0-4333-8466-DDD86BCE0841}">
      <dgm:prSet/>
      <dgm:spPr/>
      <dgm:t>
        <a:bodyPr/>
        <a:lstStyle/>
        <a:p>
          <a:endParaRPr lang="nl-BE"/>
        </a:p>
      </dgm:t>
    </dgm:pt>
    <dgm:pt modelId="{6C55934F-5F7F-48EE-8DD7-C1C8A92EF280}" type="sibTrans" cxnId="{1EFF47CE-EAD0-4333-8466-DDD86BCE0841}">
      <dgm:prSet/>
      <dgm:spPr/>
      <dgm:t>
        <a:bodyPr/>
        <a:lstStyle/>
        <a:p>
          <a:endParaRPr lang="nl-BE"/>
        </a:p>
      </dgm:t>
    </dgm:pt>
    <dgm:pt modelId="{C579D6A5-2A2F-4A20-848D-C4AAFC3F7D7E}">
      <dgm:prSet phldrT="[Tekst]"/>
      <dgm:spPr/>
      <dgm:t>
        <a:bodyPr/>
        <a:lstStyle/>
        <a:p>
          <a:r>
            <a:rPr lang="nl-BE" dirty="0" err="1"/>
            <a:t>Bildad</a:t>
          </a:r>
          <a:r>
            <a:rPr lang="nl-BE" dirty="0"/>
            <a:t> uit </a:t>
          </a:r>
          <a:r>
            <a:rPr lang="nl-BE" dirty="0" err="1"/>
            <a:t>Sjoechoe</a:t>
          </a:r>
          <a:endParaRPr lang="nl-BE" dirty="0"/>
        </a:p>
      </dgm:t>
    </dgm:pt>
    <dgm:pt modelId="{9C277A63-04EB-480F-923A-40154E3016EC}" type="parTrans" cxnId="{C9BCFA6D-5F46-44A2-8C07-60D7276901B8}">
      <dgm:prSet/>
      <dgm:spPr/>
      <dgm:t>
        <a:bodyPr/>
        <a:lstStyle/>
        <a:p>
          <a:endParaRPr lang="nl-BE"/>
        </a:p>
      </dgm:t>
    </dgm:pt>
    <dgm:pt modelId="{D96E7948-A177-4B91-B175-946C3E905055}" type="sibTrans" cxnId="{C9BCFA6D-5F46-44A2-8C07-60D7276901B8}">
      <dgm:prSet/>
      <dgm:spPr/>
      <dgm:t>
        <a:bodyPr/>
        <a:lstStyle/>
        <a:p>
          <a:endParaRPr lang="nl-BE"/>
        </a:p>
      </dgm:t>
    </dgm:pt>
    <dgm:pt modelId="{A06916C2-7324-4AC2-9C9F-28E57C57D320}">
      <dgm:prSet phldrT="[Tekst]"/>
      <dgm:spPr/>
      <dgm:t>
        <a:bodyPr/>
        <a:lstStyle/>
        <a:p>
          <a:r>
            <a:rPr lang="nl-BE" dirty="0"/>
            <a:t>Filosoof</a:t>
          </a:r>
        </a:p>
      </dgm:t>
    </dgm:pt>
    <dgm:pt modelId="{020C9F82-F186-440E-B14B-3F86FD902C09}" type="parTrans" cxnId="{232BBC29-6A2F-46A6-8227-097BDC36F31D}">
      <dgm:prSet/>
      <dgm:spPr/>
      <dgm:t>
        <a:bodyPr/>
        <a:lstStyle/>
        <a:p>
          <a:endParaRPr lang="nl-BE"/>
        </a:p>
      </dgm:t>
    </dgm:pt>
    <dgm:pt modelId="{0F14220F-10E6-4A93-8911-D6FC9D192B3F}" type="sibTrans" cxnId="{232BBC29-6A2F-46A6-8227-097BDC36F31D}">
      <dgm:prSet/>
      <dgm:spPr/>
      <dgm:t>
        <a:bodyPr/>
        <a:lstStyle/>
        <a:p>
          <a:endParaRPr lang="nl-BE"/>
        </a:p>
      </dgm:t>
    </dgm:pt>
    <dgm:pt modelId="{36856446-1DD7-4DA4-A673-C5B7475D944C}">
      <dgm:prSet phldrT="[Tekst]"/>
      <dgm:spPr/>
      <dgm:t>
        <a:bodyPr/>
        <a:lstStyle/>
        <a:p>
          <a:r>
            <a:rPr lang="nl-BE" dirty="0" err="1"/>
            <a:t>Zofar</a:t>
          </a:r>
          <a:r>
            <a:rPr lang="nl-BE" dirty="0"/>
            <a:t> uit </a:t>
          </a:r>
          <a:r>
            <a:rPr lang="nl-BE" dirty="0" err="1"/>
            <a:t>Naämah</a:t>
          </a:r>
          <a:endParaRPr lang="nl-BE" dirty="0"/>
        </a:p>
      </dgm:t>
    </dgm:pt>
    <dgm:pt modelId="{308DC0C6-8179-4C23-A6E3-E2FE74937E49}" type="parTrans" cxnId="{C6893BC3-9EFD-4343-9B8B-51E695BC9FE4}">
      <dgm:prSet/>
      <dgm:spPr/>
      <dgm:t>
        <a:bodyPr/>
        <a:lstStyle/>
        <a:p>
          <a:endParaRPr lang="nl-BE"/>
        </a:p>
      </dgm:t>
    </dgm:pt>
    <dgm:pt modelId="{918789DF-8895-4D83-9752-0B48C4276533}" type="sibTrans" cxnId="{C6893BC3-9EFD-4343-9B8B-51E695BC9FE4}">
      <dgm:prSet/>
      <dgm:spPr/>
      <dgm:t>
        <a:bodyPr/>
        <a:lstStyle/>
        <a:p>
          <a:endParaRPr lang="nl-BE"/>
        </a:p>
      </dgm:t>
    </dgm:pt>
    <dgm:pt modelId="{4CD7173B-7FC4-445E-A179-A490DCA01E7D}">
      <dgm:prSet phldrT="[Tekst]"/>
      <dgm:spPr/>
      <dgm:t>
        <a:bodyPr/>
        <a:lstStyle/>
        <a:p>
          <a:r>
            <a:rPr lang="nl-BE" dirty="0"/>
            <a:t>Wetsgeleerde</a:t>
          </a:r>
        </a:p>
      </dgm:t>
    </dgm:pt>
    <dgm:pt modelId="{8369946C-0816-4FC3-ABEE-5C69DCE9D7B8}" type="parTrans" cxnId="{E7592409-B7D8-45F9-B236-626E65D7FD30}">
      <dgm:prSet/>
      <dgm:spPr/>
      <dgm:t>
        <a:bodyPr/>
        <a:lstStyle/>
        <a:p>
          <a:endParaRPr lang="nl-BE"/>
        </a:p>
      </dgm:t>
    </dgm:pt>
    <dgm:pt modelId="{64520AC9-A9E1-4E14-B92B-90CAB33A7C47}" type="sibTrans" cxnId="{E7592409-B7D8-45F9-B236-626E65D7FD30}">
      <dgm:prSet/>
      <dgm:spPr/>
      <dgm:t>
        <a:bodyPr/>
        <a:lstStyle/>
        <a:p>
          <a:endParaRPr lang="nl-BE"/>
        </a:p>
      </dgm:t>
    </dgm:pt>
    <dgm:pt modelId="{2B10306C-3790-4C89-AF6C-10D8ED438C7A}">
      <dgm:prSet phldrT="[Tekst]"/>
      <dgm:spPr/>
      <dgm:t>
        <a:bodyPr/>
        <a:lstStyle/>
        <a:p>
          <a:r>
            <a:rPr lang="nl-BE" dirty="0"/>
            <a:t>Moralistisch</a:t>
          </a:r>
        </a:p>
      </dgm:t>
    </dgm:pt>
    <dgm:pt modelId="{AA80774B-6C8C-486C-99CF-834408C8CB52}" type="parTrans" cxnId="{5689AEB4-0A87-442E-93B0-E8BDA9553A7D}">
      <dgm:prSet/>
      <dgm:spPr/>
      <dgm:t>
        <a:bodyPr/>
        <a:lstStyle/>
        <a:p>
          <a:endParaRPr lang="nl-BE"/>
        </a:p>
      </dgm:t>
    </dgm:pt>
    <dgm:pt modelId="{F73ABB49-0BF2-43BE-829C-78E68E72629F}" type="sibTrans" cxnId="{5689AEB4-0A87-442E-93B0-E8BDA9553A7D}">
      <dgm:prSet/>
      <dgm:spPr/>
      <dgm:t>
        <a:bodyPr/>
        <a:lstStyle/>
        <a:p>
          <a:endParaRPr lang="nl-BE"/>
        </a:p>
      </dgm:t>
    </dgm:pt>
    <dgm:pt modelId="{D332607E-72C9-45B7-A3A7-00A7413E6473}">
      <dgm:prSet phldrT="[Tekst]"/>
      <dgm:spPr/>
      <dgm:t>
        <a:bodyPr/>
        <a:lstStyle/>
        <a:p>
          <a:r>
            <a:rPr lang="nl-BE" dirty="0"/>
            <a:t>Traditioneel</a:t>
          </a:r>
        </a:p>
      </dgm:t>
    </dgm:pt>
    <dgm:pt modelId="{AA56995A-A071-45E3-B1A2-991E873C6843}" type="parTrans" cxnId="{90BFAB65-CCD9-4016-8ACA-44F1E2F336A5}">
      <dgm:prSet/>
      <dgm:spPr/>
      <dgm:t>
        <a:bodyPr/>
        <a:lstStyle/>
        <a:p>
          <a:endParaRPr lang="nl-BE"/>
        </a:p>
      </dgm:t>
    </dgm:pt>
    <dgm:pt modelId="{6E552FBF-4CBB-4C10-B2B0-C3D15FD19F6A}" type="sibTrans" cxnId="{90BFAB65-CCD9-4016-8ACA-44F1E2F336A5}">
      <dgm:prSet/>
      <dgm:spPr/>
      <dgm:t>
        <a:bodyPr/>
        <a:lstStyle/>
        <a:p>
          <a:endParaRPr lang="nl-BE"/>
        </a:p>
      </dgm:t>
    </dgm:pt>
    <dgm:pt modelId="{9AA29EA0-C660-4B55-8174-464C97796CE2}">
      <dgm:prSet phldrT="[Tekst]"/>
      <dgm:spPr/>
      <dgm:t>
        <a:bodyPr/>
        <a:lstStyle/>
        <a:p>
          <a:r>
            <a:rPr lang="nl-BE" dirty="0"/>
            <a:t>Moralistisch</a:t>
          </a:r>
        </a:p>
      </dgm:t>
    </dgm:pt>
    <dgm:pt modelId="{2886DB1E-40BD-4496-8152-F0ABF4C22DE7}" type="parTrans" cxnId="{5C0D880B-58FC-48E4-A88B-A8C9C750CA8C}">
      <dgm:prSet/>
      <dgm:spPr/>
      <dgm:t>
        <a:bodyPr/>
        <a:lstStyle/>
        <a:p>
          <a:endParaRPr lang="nl-BE"/>
        </a:p>
      </dgm:t>
    </dgm:pt>
    <dgm:pt modelId="{C32A3A04-1681-45FD-9A07-8054B4839917}" type="sibTrans" cxnId="{5C0D880B-58FC-48E4-A88B-A8C9C750CA8C}">
      <dgm:prSet/>
      <dgm:spPr/>
      <dgm:t>
        <a:bodyPr/>
        <a:lstStyle/>
        <a:p>
          <a:endParaRPr lang="nl-BE"/>
        </a:p>
      </dgm:t>
    </dgm:pt>
    <dgm:pt modelId="{C782784B-185E-4F9B-89E1-36BDFC8A4ADA}">
      <dgm:prSet phldrT="[Tekst]"/>
      <dgm:spPr/>
      <dgm:t>
        <a:bodyPr/>
        <a:lstStyle/>
        <a:p>
          <a:r>
            <a:rPr lang="nl-BE" dirty="0" err="1"/>
            <a:t>Elihu</a:t>
          </a:r>
          <a:r>
            <a:rPr lang="nl-BE" dirty="0"/>
            <a:t> uit </a:t>
          </a:r>
          <a:r>
            <a:rPr lang="nl-BE" dirty="0" err="1"/>
            <a:t>Buz</a:t>
          </a:r>
          <a:endParaRPr lang="nl-BE" dirty="0"/>
        </a:p>
      </dgm:t>
    </dgm:pt>
    <dgm:pt modelId="{4DEA5C6B-A8E3-438A-9AA4-1BCFF77B227C}" type="parTrans" cxnId="{7BCAC3B8-6B0A-4823-92C5-ECCBE43E6C75}">
      <dgm:prSet/>
      <dgm:spPr/>
      <dgm:t>
        <a:bodyPr/>
        <a:lstStyle/>
        <a:p>
          <a:endParaRPr lang="nl-BE"/>
        </a:p>
      </dgm:t>
    </dgm:pt>
    <dgm:pt modelId="{4C90B09F-3F0E-4983-A020-09D77F20BFAE}" type="sibTrans" cxnId="{7BCAC3B8-6B0A-4823-92C5-ECCBE43E6C75}">
      <dgm:prSet/>
      <dgm:spPr/>
      <dgm:t>
        <a:bodyPr/>
        <a:lstStyle/>
        <a:p>
          <a:endParaRPr lang="nl-BE"/>
        </a:p>
      </dgm:t>
    </dgm:pt>
    <dgm:pt modelId="{FFC9C931-9DA5-4AED-A8DF-53CDD9167C4D}">
      <dgm:prSet phldrT="[Tekst]"/>
      <dgm:spPr/>
      <dgm:t>
        <a:bodyPr/>
        <a:lstStyle/>
        <a:p>
          <a:r>
            <a:rPr lang="nl-BE" dirty="0"/>
            <a:t>Jongste vriend</a:t>
          </a:r>
        </a:p>
      </dgm:t>
    </dgm:pt>
    <dgm:pt modelId="{49713D0A-8D26-4CFA-8402-7A7D14FC51F1}" type="parTrans" cxnId="{75370C88-9238-4C95-8CE6-1A9ACC383262}">
      <dgm:prSet/>
      <dgm:spPr/>
      <dgm:t>
        <a:bodyPr/>
        <a:lstStyle/>
        <a:p>
          <a:endParaRPr lang="nl-BE"/>
        </a:p>
      </dgm:t>
    </dgm:pt>
    <dgm:pt modelId="{E7D0C398-DA6E-4F81-949C-6F2C3908319C}" type="sibTrans" cxnId="{75370C88-9238-4C95-8CE6-1A9ACC383262}">
      <dgm:prSet/>
      <dgm:spPr/>
      <dgm:t>
        <a:bodyPr/>
        <a:lstStyle/>
        <a:p>
          <a:endParaRPr lang="nl-BE"/>
        </a:p>
      </dgm:t>
    </dgm:pt>
    <dgm:pt modelId="{90D73C40-B2F8-4569-B952-8CABE06E2817}">
      <dgm:prSet phldrT="[Tekst]"/>
      <dgm:spPr/>
      <dgm:t>
        <a:bodyPr/>
        <a:lstStyle/>
        <a:p>
          <a:r>
            <a:rPr lang="nl-BE" dirty="0"/>
            <a:t>Scheidsrechter</a:t>
          </a:r>
        </a:p>
      </dgm:t>
    </dgm:pt>
    <dgm:pt modelId="{3F4C3D47-CF33-4FDA-9CD0-D984C8D03C7F}" type="parTrans" cxnId="{F97B9F83-4492-4C58-858F-C5865FFF60E8}">
      <dgm:prSet/>
      <dgm:spPr/>
      <dgm:t>
        <a:bodyPr/>
        <a:lstStyle/>
        <a:p>
          <a:endParaRPr lang="nl-BE"/>
        </a:p>
      </dgm:t>
    </dgm:pt>
    <dgm:pt modelId="{D54D95FE-02EE-469F-A470-D05F47FC1E32}" type="sibTrans" cxnId="{F97B9F83-4492-4C58-858F-C5865FFF60E8}">
      <dgm:prSet/>
      <dgm:spPr/>
      <dgm:t>
        <a:bodyPr/>
        <a:lstStyle/>
        <a:p>
          <a:endParaRPr lang="nl-BE"/>
        </a:p>
      </dgm:t>
    </dgm:pt>
    <dgm:pt modelId="{2A568D2A-AD1C-4378-B849-249C80A10B0E}" type="pres">
      <dgm:prSet presAssocID="{92CE1168-FDAF-4684-BAEF-189B3B9138B0}" presName="Name0" presStyleCnt="0">
        <dgm:presLayoutVars>
          <dgm:dir/>
          <dgm:resizeHandles val="exact"/>
        </dgm:presLayoutVars>
      </dgm:prSet>
      <dgm:spPr/>
    </dgm:pt>
    <dgm:pt modelId="{4DC03D28-6AEE-4EF9-BA36-956261D02299}" type="pres">
      <dgm:prSet presAssocID="{CFCEBD36-0083-4B8E-BFAE-DE9377C39F59}" presName="composite" presStyleCnt="0"/>
      <dgm:spPr/>
    </dgm:pt>
    <dgm:pt modelId="{F8FDB256-93EC-4F2F-8E06-B117FE97C8CB}" type="pres">
      <dgm:prSet presAssocID="{CFCEBD36-0083-4B8E-BFAE-DE9377C39F59}" presName="rect1" presStyleLbl="trAlignAcc1" presStyleIdx="0" presStyleCnt="4">
        <dgm:presLayoutVars>
          <dgm:bulletEnabled val="1"/>
        </dgm:presLayoutVars>
      </dgm:prSet>
      <dgm:spPr/>
    </dgm:pt>
    <dgm:pt modelId="{BD5622DD-1AD7-4E9D-82CD-1EF7DC821CF7}" type="pres">
      <dgm:prSet presAssocID="{CFCEBD36-0083-4B8E-BFAE-DE9377C39F59}" presName="rect2" presStyleLbl="fgImgPlace1" presStyleIdx="0" presStyleCnt="4" custScaleX="99845" custScaleY="681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2620551-28A6-4669-9DAD-7785C5B2C3CF}" type="pres">
      <dgm:prSet presAssocID="{B885D39F-5BCE-49D0-AD8E-309765018C6D}" presName="sibTrans" presStyleCnt="0"/>
      <dgm:spPr/>
    </dgm:pt>
    <dgm:pt modelId="{493E7328-D201-4C74-A34F-58F0AAE4943D}" type="pres">
      <dgm:prSet presAssocID="{C579D6A5-2A2F-4A20-848D-C4AAFC3F7D7E}" presName="composite" presStyleCnt="0"/>
      <dgm:spPr/>
    </dgm:pt>
    <dgm:pt modelId="{6D6F2C06-71EA-41F2-B389-2B1D65B8897E}" type="pres">
      <dgm:prSet presAssocID="{C579D6A5-2A2F-4A20-848D-C4AAFC3F7D7E}" presName="rect1" presStyleLbl="trAlignAcc1" presStyleIdx="1" presStyleCnt="4">
        <dgm:presLayoutVars>
          <dgm:bulletEnabled val="1"/>
        </dgm:presLayoutVars>
      </dgm:prSet>
      <dgm:spPr/>
    </dgm:pt>
    <dgm:pt modelId="{76AB5972-1A58-4093-A033-0F8A7B392F43}" type="pres">
      <dgm:prSet presAssocID="{C579D6A5-2A2F-4A20-848D-C4AAFC3F7D7E}" presName="rect2" presStyleLbl="fgImgPlace1" presStyleIdx="1" presStyleCnt="4" custScaleY="68122" custLinFactNeighborX="-1871" custLinFactNeighborY="16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6A1DB27-0FE0-403D-A2C8-478A11CCBE01}" type="pres">
      <dgm:prSet presAssocID="{D96E7948-A177-4B91-B175-946C3E905055}" presName="sibTrans" presStyleCnt="0"/>
      <dgm:spPr/>
    </dgm:pt>
    <dgm:pt modelId="{2C977C88-8ABB-44BB-B1FC-E1A22F9585D4}" type="pres">
      <dgm:prSet presAssocID="{36856446-1DD7-4DA4-A673-C5B7475D944C}" presName="composite" presStyleCnt="0"/>
      <dgm:spPr/>
    </dgm:pt>
    <dgm:pt modelId="{3BB6B2AE-22FA-4A17-A5FD-ED8A1A6BE297}" type="pres">
      <dgm:prSet presAssocID="{36856446-1DD7-4DA4-A673-C5B7475D944C}" presName="rect1" presStyleLbl="trAlignAcc1" presStyleIdx="2" presStyleCnt="4">
        <dgm:presLayoutVars>
          <dgm:bulletEnabled val="1"/>
        </dgm:presLayoutVars>
      </dgm:prSet>
      <dgm:spPr/>
    </dgm:pt>
    <dgm:pt modelId="{2259F210-F656-45C5-ABE8-1DE8CA3B115F}" type="pres">
      <dgm:prSet presAssocID="{36856446-1DD7-4DA4-A673-C5B7475D944C}" presName="rect2" presStyleLbl="fgImgPlace1" presStyleIdx="2" presStyleCnt="4" custScaleY="6812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0AECBCD-9497-4927-9F2E-55895C7C2275}" type="pres">
      <dgm:prSet presAssocID="{918789DF-8895-4D83-9752-0B48C4276533}" presName="sibTrans" presStyleCnt="0"/>
      <dgm:spPr/>
    </dgm:pt>
    <dgm:pt modelId="{42FD0F8C-9700-49D9-8CCC-DD127428110E}" type="pres">
      <dgm:prSet presAssocID="{C782784B-185E-4F9B-89E1-36BDFC8A4ADA}" presName="composite" presStyleCnt="0"/>
      <dgm:spPr/>
    </dgm:pt>
    <dgm:pt modelId="{1805EA9D-1808-466D-84C0-3A1E50444FC7}" type="pres">
      <dgm:prSet presAssocID="{C782784B-185E-4F9B-89E1-36BDFC8A4ADA}" presName="rect1" presStyleLbl="trAlignAcc1" presStyleIdx="3" presStyleCnt="4">
        <dgm:presLayoutVars>
          <dgm:bulletEnabled val="1"/>
        </dgm:presLayoutVars>
      </dgm:prSet>
      <dgm:spPr/>
    </dgm:pt>
    <dgm:pt modelId="{DDD03D49-3B5F-4764-90E1-02B8AD1A69F0}" type="pres">
      <dgm:prSet presAssocID="{C782784B-185E-4F9B-89E1-36BDFC8A4ADA}" presName="rect2" presStyleLbl="fgImgPlace1" presStyleIdx="3" presStyleCnt="4" custScaleY="6812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7592409-B7D8-45F9-B236-626E65D7FD30}" srcId="{36856446-1DD7-4DA4-A673-C5B7475D944C}" destId="{4CD7173B-7FC4-445E-A179-A490DCA01E7D}" srcOrd="0" destOrd="0" parTransId="{8369946C-0816-4FC3-ABEE-5C69DCE9D7B8}" sibTransId="{64520AC9-A9E1-4E14-B92B-90CAB33A7C47}"/>
    <dgm:cxn modelId="{B93DD309-687F-4809-8A59-0752150335A7}" type="presOf" srcId="{EB755351-1A94-488A-AB87-6CC3A1573FE6}" destId="{F8FDB256-93EC-4F2F-8E06-B117FE97C8CB}" srcOrd="0" destOrd="1" presId="urn:microsoft.com/office/officeart/2008/layout/PictureStrips"/>
    <dgm:cxn modelId="{5C0D880B-58FC-48E4-A88B-A8C9C750CA8C}" srcId="{36856446-1DD7-4DA4-A673-C5B7475D944C}" destId="{9AA29EA0-C660-4B55-8174-464C97796CE2}" srcOrd="1" destOrd="0" parTransId="{2886DB1E-40BD-4496-8152-F0ABF4C22DE7}" sibTransId="{C32A3A04-1681-45FD-9A07-8054B4839917}"/>
    <dgm:cxn modelId="{750DC90E-FE84-41D4-B904-32F80C511E30}" type="presOf" srcId="{92CE1168-FDAF-4684-BAEF-189B3B9138B0}" destId="{2A568D2A-AD1C-4378-B849-249C80A10B0E}" srcOrd="0" destOrd="0" presId="urn:microsoft.com/office/officeart/2008/layout/PictureStrips"/>
    <dgm:cxn modelId="{60198E29-4908-4CB4-A5BB-E9F9176CC9BD}" type="presOf" srcId="{C782784B-185E-4F9B-89E1-36BDFC8A4ADA}" destId="{1805EA9D-1808-466D-84C0-3A1E50444FC7}" srcOrd="0" destOrd="0" presId="urn:microsoft.com/office/officeart/2008/layout/PictureStrips"/>
    <dgm:cxn modelId="{232BBC29-6A2F-46A6-8227-097BDC36F31D}" srcId="{C579D6A5-2A2F-4A20-848D-C4AAFC3F7D7E}" destId="{A06916C2-7324-4AC2-9C9F-28E57C57D320}" srcOrd="0" destOrd="0" parTransId="{020C9F82-F186-440E-B14B-3F86FD902C09}" sibTransId="{0F14220F-10E6-4A93-8911-D6FC9D192B3F}"/>
    <dgm:cxn modelId="{4247762B-6417-42A1-8B34-842E9FA46FFD}" type="presOf" srcId="{4CD7173B-7FC4-445E-A179-A490DCA01E7D}" destId="{3BB6B2AE-22FA-4A17-A5FD-ED8A1A6BE297}" srcOrd="0" destOrd="1" presId="urn:microsoft.com/office/officeart/2008/layout/PictureStrips"/>
    <dgm:cxn modelId="{4E72112E-EB40-483F-A6FB-FC06FD694249}" type="presOf" srcId="{2B10306C-3790-4C89-AF6C-10D8ED438C7A}" destId="{F8FDB256-93EC-4F2F-8E06-B117FE97C8CB}" srcOrd="0" destOrd="2" presId="urn:microsoft.com/office/officeart/2008/layout/PictureStrips"/>
    <dgm:cxn modelId="{6ACC1D45-7856-4EEB-957F-9CEE0E3DF9AC}" type="presOf" srcId="{CFCEBD36-0083-4B8E-BFAE-DE9377C39F59}" destId="{F8FDB256-93EC-4F2F-8E06-B117FE97C8CB}" srcOrd="0" destOrd="0" presId="urn:microsoft.com/office/officeart/2008/layout/PictureStrips"/>
    <dgm:cxn modelId="{90BFAB65-CCD9-4016-8ACA-44F1E2F336A5}" srcId="{C579D6A5-2A2F-4A20-848D-C4AAFC3F7D7E}" destId="{D332607E-72C9-45B7-A3A7-00A7413E6473}" srcOrd="1" destOrd="0" parTransId="{AA56995A-A071-45E3-B1A2-991E873C6843}" sibTransId="{6E552FBF-4CBB-4C10-B2B0-C3D15FD19F6A}"/>
    <dgm:cxn modelId="{0029BA6A-16A4-4370-B266-D88B592E0FE9}" type="presOf" srcId="{90D73C40-B2F8-4569-B952-8CABE06E2817}" destId="{1805EA9D-1808-466D-84C0-3A1E50444FC7}" srcOrd="0" destOrd="2" presId="urn:microsoft.com/office/officeart/2008/layout/PictureStrips"/>
    <dgm:cxn modelId="{FF05446B-0ABB-4540-83D2-AB604B37239A}" type="presOf" srcId="{9AA29EA0-C660-4B55-8174-464C97796CE2}" destId="{3BB6B2AE-22FA-4A17-A5FD-ED8A1A6BE297}" srcOrd="0" destOrd="2" presId="urn:microsoft.com/office/officeart/2008/layout/PictureStrips"/>
    <dgm:cxn modelId="{C9BCFA6D-5F46-44A2-8C07-60D7276901B8}" srcId="{92CE1168-FDAF-4684-BAEF-189B3B9138B0}" destId="{C579D6A5-2A2F-4A20-848D-C4AAFC3F7D7E}" srcOrd="1" destOrd="0" parTransId="{9C277A63-04EB-480F-923A-40154E3016EC}" sibTransId="{D96E7948-A177-4B91-B175-946C3E905055}"/>
    <dgm:cxn modelId="{DC273B50-F1C9-45C1-8BE4-B508A902E51B}" type="presOf" srcId="{36856446-1DD7-4DA4-A673-C5B7475D944C}" destId="{3BB6B2AE-22FA-4A17-A5FD-ED8A1A6BE297}" srcOrd="0" destOrd="0" presId="urn:microsoft.com/office/officeart/2008/layout/PictureStrips"/>
    <dgm:cxn modelId="{40AE2572-5261-48DC-8275-99338AEEBC47}" type="presOf" srcId="{D332607E-72C9-45B7-A3A7-00A7413E6473}" destId="{6D6F2C06-71EA-41F2-B389-2B1D65B8897E}" srcOrd="0" destOrd="2" presId="urn:microsoft.com/office/officeart/2008/layout/PictureStrips"/>
    <dgm:cxn modelId="{76325E83-8883-4DC4-8B38-5341B8ED8E56}" type="presOf" srcId="{A06916C2-7324-4AC2-9C9F-28E57C57D320}" destId="{6D6F2C06-71EA-41F2-B389-2B1D65B8897E}" srcOrd="0" destOrd="1" presId="urn:microsoft.com/office/officeart/2008/layout/PictureStrips"/>
    <dgm:cxn modelId="{F97B9F83-4492-4C58-858F-C5865FFF60E8}" srcId="{C782784B-185E-4F9B-89E1-36BDFC8A4ADA}" destId="{90D73C40-B2F8-4569-B952-8CABE06E2817}" srcOrd="1" destOrd="0" parTransId="{3F4C3D47-CF33-4FDA-9CD0-D984C8D03C7F}" sibTransId="{D54D95FE-02EE-469F-A470-D05F47FC1E32}"/>
    <dgm:cxn modelId="{75370C88-9238-4C95-8CE6-1A9ACC383262}" srcId="{C782784B-185E-4F9B-89E1-36BDFC8A4ADA}" destId="{FFC9C931-9DA5-4AED-A8DF-53CDD9167C4D}" srcOrd="0" destOrd="0" parTransId="{49713D0A-8D26-4CFA-8402-7A7D14FC51F1}" sibTransId="{E7D0C398-DA6E-4F81-949C-6F2C3908319C}"/>
    <dgm:cxn modelId="{3D6EA0AF-7105-471D-9DC4-60CC9DFE08AF}" srcId="{92CE1168-FDAF-4684-BAEF-189B3B9138B0}" destId="{CFCEBD36-0083-4B8E-BFAE-DE9377C39F59}" srcOrd="0" destOrd="0" parTransId="{B6C1013A-8F78-4A87-A19A-D82C4D069DC2}" sibTransId="{B885D39F-5BCE-49D0-AD8E-309765018C6D}"/>
    <dgm:cxn modelId="{B231E0B3-9B0B-48B1-BB47-E4148AFDEA38}" type="presOf" srcId="{C579D6A5-2A2F-4A20-848D-C4AAFC3F7D7E}" destId="{6D6F2C06-71EA-41F2-B389-2B1D65B8897E}" srcOrd="0" destOrd="0" presId="urn:microsoft.com/office/officeart/2008/layout/PictureStrips"/>
    <dgm:cxn modelId="{5689AEB4-0A87-442E-93B0-E8BDA9553A7D}" srcId="{CFCEBD36-0083-4B8E-BFAE-DE9377C39F59}" destId="{2B10306C-3790-4C89-AF6C-10D8ED438C7A}" srcOrd="1" destOrd="0" parTransId="{AA80774B-6C8C-486C-99CF-834408C8CB52}" sibTransId="{F73ABB49-0BF2-43BE-829C-78E68E72629F}"/>
    <dgm:cxn modelId="{7BCAC3B8-6B0A-4823-92C5-ECCBE43E6C75}" srcId="{92CE1168-FDAF-4684-BAEF-189B3B9138B0}" destId="{C782784B-185E-4F9B-89E1-36BDFC8A4ADA}" srcOrd="3" destOrd="0" parTransId="{4DEA5C6B-A8E3-438A-9AA4-1BCFF77B227C}" sibTransId="{4C90B09F-3F0E-4983-A020-09D77F20BFAE}"/>
    <dgm:cxn modelId="{C6893BC3-9EFD-4343-9B8B-51E695BC9FE4}" srcId="{92CE1168-FDAF-4684-BAEF-189B3B9138B0}" destId="{36856446-1DD7-4DA4-A673-C5B7475D944C}" srcOrd="2" destOrd="0" parTransId="{308DC0C6-8179-4C23-A6E3-E2FE74937E49}" sibTransId="{918789DF-8895-4D83-9752-0B48C4276533}"/>
    <dgm:cxn modelId="{1EFF47CE-EAD0-4333-8466-DDD86BCE0841}" srcId="{CFCEBD36-0083-4B8E-BFAE-DE9377C39F59}" destId="{EB755351-1A94-488A-AB87-6CC3A1573FE6}" srcOrd="0" destOrd="0" parTransId="{1C3DE93E-6E26-4DF1-804C-CA82BDBBF1EA}" sibTransId="{6C55934F-5F7F-48EE-8DD7-C1C8A92EF280}"/>
    <dgm:cxn modelId="{DD06DFF7-E93D-4135-9C09-AF6535BD6A1D}" type="presOf" srcId="{FFC9C931-9DA5-4AED-A8DF-53CDD9167C4D}" destId="{1805EA9D-1808-466D-84C0-3A1E50444FC7}" srcOrd="0" destOrd="1" presId="urn:microsoft.com/office/officeart/2008/layout/PictureStrips"/>
    <dgm:cxn modelId="{A19CAE84-ED38-47B5-B6CA-5AA824E1B92E}" type="presParOf" srcId="{2A568D2A-AD1C-4378-B849-249C80A10B0E}" destId="{4DC03D28-6AEE-4EF9-BA36-956261D02299}" srcOrd="0" destOrd="0" presId="urn:microsoft.com/office/officeart/2008/layout/PictureStrips"/>
    <dgm:cxn modelId="{43C36FE6-68DD-42B4-9A3D-F3C426FB77BF}" type="presParOf" srcId="{4DC03D28-6AEE-4EF9-BA36-956261D02299}" destId="{F8FDB256-93EC-4F2F-8E06-B117FE97C8CB}" srcOrd="0" destOrd="0" presId="urn:microsoft.com/office/officeart/2008/layout/PictureStrips"/>
    <dgm:cxn modelId="{2FAB0F6A-896F-4A75-8C2E-707EC722A5AF}" type="presParOf" srcId="{4DC03D28-6AEE-4EF9-BA36-956261D02299}" destId="{BD5622DD-1AD7-4E9D-82CD-1EF7DC821CF7}" srcOrd="1" destOrd="0" presId="urn:microsoft.com/office/officeart/2008/layout/PictureStrips"/>
    <dgm:cxn modelId="{6DBA8770-BB26-456A-AC36-88584769DE6E}" type="presParOf" srcId="{2A568D2A-AD1C-4378-B849-249C80A10B0E}" destId="{42620551-28A6-4669-9DAD-7785C5B2C3CF}" srcOrd="1" destOrd="0" presId="urn:microsoft.com/office/officeart/2008/layout/PictureStrips"/>
    <dgm:cxn modelId="{2A0F1CE8-B004-478A-A3E1-E2204DEC6D38}" type="presParOf" srcId="{2A568D2A-AD1C-4378-B849-249C80A10B0E}" destId="{493E7328-D201-4C74-A34F-58F0AAE4943D}" srcOrd="2" destOrd="0" presId="urn:microsoft.com/office/officeart/2008/layout/PictureStrips"/>
    <dgm:cxn modelId="{D5A99756-BFF8-43A0-BAE6-67184D003717}" type="presParOf" srcId="{493E7328-D201-4C74-A34F-58F0AAE4943D}" destId="{6D6F2C06-71EA-41F2-B389-2B1D65B8897E}" srcOrd="0" destOrd="0" presId="urn:microsoft.com/office/officeart/2008/layout/PictureStrips"/>
    <dgm:cxn modelId="{4AE3C99C-D544-49E1-A5C0-B2670B1A1361}" type="presParOf" srcId="{493E7328-D201-4C74-A34F-58F0AAE4943D}" destId="{76AB5972-1A58-4093-A033-0F8A7B392F43}" srcOrd="1" destOrd="0" presId="urn:microsoft.com/office/officeart/2008/layout/PictureStrips"/>
    <dgm:cxn modelId="{D641C5AA-7C37-4A09-A81E-1F43EC82A2AB}" type="presParOf" srcId="{2A568D2A-AD1C-4378-B849-249C80A10B0E}" destId="{D6A1DB27-0FE0-403D-A2C8-478A11CCBE01}" srcOrd="3" destOrd="0" presId="urn:microsoft.com/office/officeart/2008/layout/PictureStrips"/>
    <dgm:cxn modelId="{EBD61942-19BB-476B-9FBC-1700378888A9}" type="presParOf" srcId="{2A568D2A-AD1C-4378-B849-249C80A10B0E}" destId="{2C977C88-8ABB-44BB-B1FC-E1A22F9585D4}" srcOrd="4" destOrd="0" presId="urn:microsoft.com/office/officeart/2008/layout/PictureStrips"/>
    <dgm:cxn modelId="{E5DB79E1-3879-4BC6-BF87-7D650191DA49}" type="presParOf" srcId="{2C977C88-8ABB-44BB-B1FC-E1A22F9585D4}" destId="{3BB6B2AE-22FA-4A17-A5FD-ED8A1A6BE297}" srcOrd="0" destOrd="0" presId="urn:microsoft.com/office/officeart/2008/layout/PictureStrips"/>
    <dgm:cxn modelId="{A5E44538-4CCA-482F-B493-0963AF021253}" type="presParOf" srcId="{2C977C88-8ABB-44BB-B1FC-E1A22F9585D4}" destId="{2259F210-F656-45C5-ABE8-1DE8CA3B115F}" srcOrd="1" destOrd="0" presId="urn:microsoft.com/office/officeart/2008/layout/PictureStrips"/>
    <dgm:cxn modelId="{A000BC57-435F-4AC9-A130-18068D53524E}" type="presParOf" srcId="{2A568D2A-AD1C-4378-B849-249C80A10B0E}" destId="{90AECBCD-9497-4927-9F2E-55895C7C2275}" srcOrd="5" destOrd="0" presId="urn:microsoft.com/office/officeart/2008/layout/PictureStrips"/>
    <dgm:cxn modelId="{05229E0C-7C54-413D-9BE4-1CE4810D01D2}" type="presParOf" srcId="{2A568D2A-AD1C-4378-B849-249C80A10B0E}" destId="{42FD0F8C-9700-49D9-8CCC-DD127428110E}" srcOrd="6" destOrd="0" presId="urn:microsoft.com/office/officeart/2008/layout/PictureStrips"/>
    <dgm:cxn modelId="{271A9EE9-DC01-452F-9A2D-25AA44A36B8B}" type="presParOf" srcId="{42FD0F8C-9700-49D9-8CCC-DD127428110E}" destId="{1805EA9D-1808-466D-84C0-3A1E50444FC7}" srcOrd="0" destOrd="0" presId="urn:microsoft.com/office/officeart/2008/layout/PictureStrips"/>
    <dgm:cxn modelId="{41584335-943B-496A-A439-17FA5B24BAF5}" type="presParOf" srcId="{42FD0F8C-9700-49D9-8CCC-DD127428110E}" destId="{DDD03D49-3B5F-4764-90E1-02B8AD1A69F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5F3AB-282D-466C-AEF9-4ED0A369D823}">
      <dsp:nvSpPr>
        <dsp:cNvPr id="0" name=""/>
        <dsp:cNvSpPr/>
      </dsp:nvSpPr>
      <dsp:spPr>
        <a:xfrm>
          <a:off x="6432" y="0"/>
          <a:ext cx="1187129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Proloog (1-2)</a:t>
          </a:r>
        </a:p>
      </dsp:txBody>
      <dsp:txXfrm>
        <a:off x="6432" y="0"/>
        <a:ext cx="1187129" cy="1490565"/>
      </dsp:txXfrm>
    </dsp:sp>
    <dsp:sp modelId="{0D9ABDEB-F894-4236-BEC4-00A25C568839}">
      <dsp:nvSpPr>
        <dsp:cNvPr id="0" name=""/>
        <dsp:cNvSpPr/>
      </dsp:nvSpPr>
      <dsp:spPr>
        <a:xfrm>
          <a:off x="125145" y="1492021"/>
          <a:ext cx="949703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Job is rechtvaardig</a:t>
          </a:r>
        </a:p>
      </dsp:txBody>
      <dsp:txXfrm>
        <a:off x="152961" y="1519837"/>
        <a:ext cx="894071" cy="1442454"/>
      </dsp:txXfrm>
    </dsp:sp>
    <dsp:sp modelId="{679C0AEF-EDDF-4CE5-8145-4E82C0017E66}">
      <dsp:nvSpPr>
        <dsp:cNvPr id="0" name=""/>
        <dsp:cNvSpPr/>
      </dsp:nvSpPr>
      <dsp:spPr>
        <a:xfrm>
          <a:off x="125145" y="3220582"/>
          <a:ext cx="949703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Job is gezegend</a:t>
          </a:r>
        </a:p>
      </dsp:txBody>
      <dsp:txXfrm>
        <a:off x="152961" y="3248398"/>
        <a:ext cx="894071" cy="1442454"/>
      </dsp:txXfrm>
    </dsp:sp>
    <dsp:sp modelId="{9B7FE87F-170A-4BB8-A59B-6CF1D4B6B42E}">
      <dsp:nvSpPr>
        <dsp:cNvPr id="0" name=""/>
        <dsp:cNvSpPr/>
      </dsp:nvSpPr>
      <dsp:spPr>
        <a:xfrm>
          <a:off x="1282597" y="0"/>
          <a:ext cx="1187129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Was ik maar nooit geboren (3)</a:t>
          </a:r>
        </a:p>
      </dsp:txBody>
      <dsp:txXfrm>
        <a:off x="1282597" y="0"/>
        <a:ext cx="1187129" cy="1490565"/>
      </dsp:txXfrm>
    </dsp:sp>
    <dsp:sp modelId="{484A96F7-A5B5-44EE-9913-6451EA58EADB}">
      <dsp:nvSpPr>
        <dsp:cNvPr id="0" name=""/>
        <dsp:cNvSpPr/>
      </dsp:nvSpPr>
      <dsp:spPr>
        <a:xfrm>
          <a:off x="1401310" y="1492021"/>
          <a:ext cx="949703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Duisternis</a:t>
          </a:r>
        </a:p>
      </dsp:txBody>
      <dsp:txXfrm>
        <a:off x="1429126" y="1519837"/>
        <a:ext cx="894071" cy="1442454"/>
      </dsp:txXfrm>
    </dsp:sp>
    <dsp:sp modelId="{EC07AC0F-98FF-42B1-B670-C7168634F979}">
      <dsp:nvSpPr>
        <dsp:cNvPr id="0" name=""/>
        <dsp:cNvSpPr/>
      </dsp:nvSpPr>
      <dsp:spPr>
        <a:xfrm>
          <a:off x="1401310" y="3220582"/>
          <a:ext cx="949703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Leviathan</a:t>
          </a:r>
        </a:p>
      </dsp:txBody>
      <dsp:txXfrm>
        <a:off x="1429126" y="3248398"/>
        <a:ext cx="894071" cy="1442454"/>
      </dsp:txXfrm>
    </dsp:sp>
    <dsp:sp modelId="{D4491B69-D5B2-44E8-8B7C-E301CAED1149}">
      <dsp:nvSpPr>
        <dsp:cNvPr id="0" name=""/>
        <dsp:cNvSpPr/>
      </dsp:nvSpPr>
      <dsp:spPr>
        <a:xfrm>
          <a:off x="2558762" y="0"/>
          <a:ext cx="1187129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Gesprekscyclus 1 (4-14)</a:t>
          </a:r>
        </a:p>
      </dsp:txBody>
      <dsp:txXfrm>
        <a:off x="2558762" y="0"/>
        <a:ext cx="1187129" cy="1490565"/>
      </dsp:txXfrm>
    </dsp:sp>
    <dsp:sp modelId="{52B6EB92-C626-4D83-9E23-1B0764D407CA}">
      <dsp:nvSpPr>
        <dsp:cNvPr id="0" name=""/>
        <dsp:cNvSpPr/>
      </dsp:nvSpPr>
      <dsp:spPr>
        <a:xfrm>
          <a:off x="2677475" y="1490808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Elifaz</a:t>
          </a:r>
          <a:r>
            <a:rPr lang="nl-BE" sz="1000" kern="1200" dirty="0"/>
            <a:t> (4-5)</a:t>
          </a:r>
        </a:p>
      </dsp:txBody>
      <dsp:txXfrm>
        <a:off x="2691446" y="1504779"/>
        <a:ext cx="921761" cy="449080"/>
      </dsp:txXfrm>
    </dsp:sp>
    <dsp:sp modelId="{10510E55-F34A-4360-BFEF-3B4B27DA6424}">
      <dsp:nvSpPr>
        <dsp:cNvPr id="0" name=""/>
        <dsp:cNvSpPr/>
      </dsp:nvSpPr>
      <dsp:spPr>
        <a:xfrm>
          <a:off x="2677475" y="2041218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Job (6-7)</a:t>
          </a:r>
        </a:p>
      </dsp:txBody>
      <dsp:txXfrm>
        <a:off x="2691446" y="2055189"/>
        <a:ext cx="921761" cy="449080"/>
      </dsp:txXfrm>
    </dsp:sp>
    <dsp:sp modelId="{2024B11C-E77C-4C65-84C8-BCD58D0BCFEB}">
      <dsp:nvSpPr>
        <dsp:cNvPr id="0" name=""/>
        <dsp:cNvSpPr/>
      </dsp:nvSpPr>
      <dsp:spPr>
        <a:xfrm>
          <a:off x="2677475" y="2591628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Bildad</a:t>
          </a:r>
          <a:r>
            <a:rPr lang="nl-BE" sz="1000" kern="1200" dirty="0"/>
            <a:t> (8)</a:t>
          </a:r>
        </a:p>
      </dsp:txBody>
      <dsp:txXfrm>
        <a:off x="2691446" y="2605599"/>
        <a:ext cx="921761" cy="449080"/>
      </dsp:txXfrm>
    </dsp:sp>
    <dsp:sp modelId="{66830FC3-E96F-4D48-BF40-633744D7A6F5}">
      <dsp:nvSpPr>
        <dsp:cNvPr id="0" name=""/>
        <dsp:cNvSpPr/>
      </dsp:nvSpPr>
      <dsp:spPr>
        <a:xfrm>
          <a:off x="2677475" y="3142039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Job (9-10)</a:t>
          </a:r>
        </a:p>
      </dsp:txBody>
      <dsp:txXfrm>
        <a:off x="2691446" y="3156010"/>
        <a:ext cx="921761" cy="449080"/>
      </dsp:txXfrm>
    </dsp:sp>
    <dsp:sp modelId="{C548393B-312A-45D0-83E2-6725BBDE6BBC}">
      <dsp:nvSpPr>
        <dsp:cNvPr id="0" name=""/>
        <dsp:cNvSpPr/>
      </dsp:nvSpPr>
      <dsp:spPr>
        <a:xfrm>
          <a:off x="2677475" y="3692449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Sofar</a:t>
          </a:r>
          <a:r>
            <a:rPr lang="nl-BE" sz="1000" kern="1200" dirty="0"/>
            <a:t> (11)</a:t>
          </a:r>
        </a:p>
      </dsp:txBody>
      <dsp:txXfrm>
        <a:off x="2691446" y="3706420"/>
        <a:ext cx="921761" cy="449080"/>
      </dsp:txXfrm>
    </dsp:sp>
    <dsp:sp modelId="{63F7D0BF-AD4E-4062-A9DA-8BAF645D1579}">
      <dsp:nvSpPr>
        <dsp:cNvPr id="0" name=""/>
        <dsp:cNvSpPr/>
      </dsp:nvSpPr>
      <dsp:spPr>
        <a:xfrm>
          <a:off x="2677475" y="4242859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Job (12-14)</a:t>
          </a:r>
        </a:p>
      </dsp:txBody>
      <dsp:txXfrm>
        <a:off x="2691446" y="4256830"/>
        <a:ext cx="921761" cy="449080"/>
      </dsp:txXfrm>
    </dsp:sp>
    <dsp:sp modelId="{7DBEC6DD-A2B8-49A4-B30D-853096B66065}">
      <dsp:nvSpPr>
        <dsp:cNvPr id="0" name=""/>
        <dsp:cNvSpPr/>
      </dsp:nvSpPr>
      <dsp:spPr>
        <a:xfrm>
          <a:off x="3834927" y="0"/>
          <a:ext cx="1187129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Gesprekscyclus 2 (15-21)</a:t>
          </a:r>
        </a:p>
      </dsp:txBody>
      <dsp:txXfrm>
        <a:off x="3834927" y="0"/>
        <a:ext cx="1187129" cy="1490565"/>
      </dsp:txXfrm>
    </dsp:sp>
    <dsp:sp modelId="{D716B298-0DEB-41B6-83AB-0241CA2A82E3}">
      <dsp:nvSpPr>
        <dsp:cNvPr id="0" name=""/>
        <dsp:cNvSpPr/>
      </dsp:nvSpPr>
      <dsp:spPr>
        <a:xfrm>
          <a:off x="3953640" y="1490808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Elifaz</a:t>
          </a:r>
          <a:r>
            <a:rPr lang="nl-BE" sz="1000" kern="1200" dirty="0"/>
            <a:t> (15)</a:t>
          </a:r>
        </a:p>
      </dsp:txBody>
      <dsp:txXfrm>
        <a:off x="3967611" y="1504779"/>
        <a:ext cx="921761" cy="449080"/>
      </dsp:txXfrm>
    </dsp:sp>
    <dsp:sp modelId="{1C868AFB-A077-4D4C-9E95-E518C2D7BB17}">
      <dsp:nvSpPr>
        <dsp:cNvPr id="0" name=""/>
        <dsp:cNvSpPr/>
      </dsp:nvSpPr>
      <dsp:spPr>
        <a:xfrm>
          <a:off x="3953640" y="2041218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Job (16-17)</a:t>
          </a:r>
        </a:p>
      </dsp:txBody>
      <dsp:txXfrm>
        <a:off x="3967611" y="2055189"/>
        <a:ext cx="921761" cy="449080"/>
      </dsp:txXfrm>
    </dsp:sp>
    <dsp:sp modelId="{B118A1C2-A130-4048-B792-D65848E82064}">
      <dsp:nvSpPr>
        <dsp:cNvPr id="0" name=""/>
        <dsp:cNvSpPr/>
      </dsp:nvSpPr>
      <dsp:spPr>
        <a:xfrm>
          <a:off x="3953640" y="2591628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Bildad</a:t>
          </a:r>
          <a:r>
            <a:rPr lang="nl-BE" sz="1000" kern="1200" dirty="0"/>
            <a:t> (18)</a:t>
          </a:r>
        </a:p>
      </dsp:txBody>
      <dsp:txXfrm>
        <a:off x="3967611" y="2605599"/>
        <a:ext cx="921761" cy="449080"/>
      </dsp:txXfrm>
    </dsp:sp>
    <dsp:sp modelId="{06B0D5D5-E223-4C68-B6B1-B75A231AB831}">
      <dsp:nvSpPr>
        <dsp:cNvPr id="0" name=""/>
        <dsp:cNvSpPr/>
      </dsp:nvSpPr>
      <dsp:spPr>
        <a:xfrm>
          <a:off x="3953640" y="3142039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Job (19)</a:t>
          </a:r>
        </a:p>
      </dsp:txBody>
      <dsp:txXfrm>
        <a:off x="3967611" y="3156010"/>
        <a:ext cx="921761" cy="449080"/>
      </dsp:txXfrm>
    </dsp:sp>
    <dsp:sp modelId="{2568D900-8F05-4FE1-AFA9-D3D3E0B4265A}">
      <dsp:nvSpPr>
        <dsp:cNvPr id="0" name=""/>
        <dsp:cNvSpPr/>
      </dsp:nvSpPr>
      <dsp:spPr>
        <a:xfrm>
          <a:off x="3953640" y="3692449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Sofar</a:t>
          </a:r>
          <a:r>
            <a:rPr lang="nl-BE" sz="1000" kern="1200" dirty="0"/>
            <a:t> (20)</a:t>
          </a:r>
        </a:p>
      </dsp:txBody>
      <dsp:txXfrm>
        <a:off x="3967611" y="3706420"/>
        <a:ext cx="921761" cy="449080"/>
      </dsp:txXfrm>
    </dsp:sp>
    <dsp:sp modelId="{D76AF2EA-7E87-4A50-B7D7-BF5F4AA91881}">
      <dsp:nvSpPr>
        <dsp:cNvPr id="0" name=""/>
        <dsp:cNvSpPr/>
      </dsp:nvSpPr>
      <dsp:spPr>
        <a:xfrm>
          <a:off x="3953640" y="4242859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Job (21)</a:t>
          </a:r>
        </a:p>
      </dsp:txBody>
      <dsp:txXfrm>
        <a:off x="3967611" y="4256830"/>
        <a:ext cx="921761" cy="449080"/>
      </dsp:txXfrm>
    </dsp:sp>
    <dsp:sp modelId="{6619CA03-F8C7-4039-8813-0C0560CA26AA}">
      <dsp:nvSpPr>
        <dsp:cNvPr id="0" name=""/>
        <dsp:cNvSpPr/>
      </dsp:nvSpPr>
      <dsp:spPr>
        <a:xfrm>
          <a:off x="5111091" y="0"/>
          <a:ext cx="1187129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Gesprekscyclus 3 (22-27)</a:t>
          </a:r>
        </a:p>
      </dsp:txBody>
      <dsp:txXfrm>
        <a:off x="5111091" y="0"/>
        <a:ext cx="1187129" cy="1490565"/>
      </dsp:txXfrm>
    </dsp:sp>
    <dsp:sp modelId="{1272041D-233D-4927-A9E2-7E8C288A19F1}">
      <dsp:nvSpPr>
        <dsp:cNvPr id="0" name=""/>
        <dsp:cNvSpPr/>
      </dsp:nvSpPr>
      <dsp:spPr>
        <a:xfrm>
          <a:off x="5229804" y="1490808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Elifaz</a:t>
          </a:r>
          <a:r>
            <a:rPr lang="nl-BE" sz="1000" kern="1200" dirty="0"/>
            <a:t> (22)</a:t>
          </a:r>
        </a:p>
      </dsp:txBody>
      <dsp:txXfrm>
        <a:off x="5243775" y="1504779"/>
        <a:ext cx="921761" cy="449080"/>
      </dsp:txXfrm>
    </dsp:sp>
    <dsp:sp modelId="{B73B60DF-5A51-4B9A-943D-7A5748FD99FF}">
      <dsp:nvSpPr>
        <dsp:cNvPr id="0" name=""/>
        <dsp:cNvSpPr/>
      </dsp:nvSpPr>
      <dsp:spPr>
        <a:xfrm>
          <a:off x="5229804" y="2041218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Job (23-24)</a:t>
          </a:r>
        </a:p>
      </dsp:txBody>
      <dsp:txXfrm>
        <a:off x="5243775" y="2055189"/>
        <a:ext cx="921761" cy="449080"/>
      </dsp:txXfrm>
    </dsp:sp>
    <dsp:sp modelId="{D6C8A52C-1A95-40AE-A77E-69BFEA20CDDC}">
      <dsp:nvSpPr>
        <dsp:cNvPr id="0" name=""/>
        <dsp:cNvSpPr/>
      </dsp:nvSpPr>
      <dsp:spPr>
        <a:xfrm>
          <a:off x="5229804" y="2591628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 err="1"/>
            <a:t>Bildad</a:t>
          </a:r>
          <a:r>
            <a:rPr lang="nl-BE" sz="1000" kern="1200" dirty="0"/>
            <a:t> (25)</a:t>
          </a:r>
        </a:p>
      </dsp:txBody>
      <dsp:txXfrm>
        <a:off x="5243775" y="2605599"/>
        <a:ext cx="921761" cy="449080"/>
      </dsp:txXfrm>
    </dsp:sp>
    <dsp:sp modelId="{D0B20E03-AF76-43B6-942E-C04009155E80}">
      <dsp:nvSpPr>
        <dsp:cNvPr id="0" name=""/>
        <dsp:cNvSpPr/>
      </dsp:nvSpPr>
      <dsp:spPr>
        <a:xfrm>
          <a:off x="5229804" y="3142039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Job (26)</a:t>
          </a:r>
        </a:p>
      </dsp:txBody>
      <dsp:txXfrm>
        <a:off x="5243775" y="3156010"/>
        <a:ext cx="921761" cy="449080"/>
      </dsp:txXfrm>
    </dsp:sp>
    <dsp:sp modelId="{291A1183-DB87-473C-A250-D44726D53522}">
      <dsp:nvSpPr>
        <dsp:cNvPr id="0" name=""/>
        <dsp:cNvSpPr/>
      </dsp:nvSpPr>
      <dsp:spPr>
        <a:xfrm>
          <a:off x="5229804" y="3692449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-</a:t>
          </a:r>
        </a:p>
      </dsp:txBody>
      <dsp:txXfrm>
        <a:off x="5243775" y="3706420"/>
        <a:ext cx="921761" cy="449080"/>
      </dsp:txXfrm>
    </dsp:sp>
    <dsp:sp modelId="{80C8B7B8-1760-43B3-8DEB-02A2C0C1AC58}">
      <dsp:nvSpPr>
        <dsp:cNvPr id="0" name=""/>
        <dsp:cNvSpPr/>
      </dsp:nvSpPr>
      <dsp:spPr>
        <a:xfrm>
          <a:off x="5229804" y="4242859"/>
          <a:ext cx="949703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Job (27)</a:t>
          </a:r>
        </a:p>
      </dsp:txBody>
      <dsp:txXfrm>
        <a:off x="5243775" y="4256830"/>
        <a:ext cx="921761" cy="449080"/>
      </dsp:txXfrm>
    </dsp:sp>
    <dsp:sp modelId="{C542EC2D-BD0B-4FC2-84A5-E86D994125AD}">
      <dsp:nvSpPr>
        <dsp:cNvPr id="0" name=""/>
        <dsp:cNvSpPr/>
      </dsp:nvSpPr>
      <dsp:spPr>
        <a:xfrm>
          <a:off x="6387256" y="0"/>
          <a:ext cx="1187129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Over wijsheid (28)</a:t>
          </a:r>
        </a:p>
      </dsp:txBody>
      <dsp:txXfrm>
        <a:off x="6387256" y="0"/>
        <a:ext cx="1187129" cy="1490565"/>
      </dsp:txXfrm>
    </dsp:sp>
    <dsp:sp modelId="{DF852F0D-B46B-4D29-8790-BD2F289FC21B}">
      <dsp:nvSpPr>
        <dsp:cNvPr id="0" name=""/>
        <dsp:cNvSpPr/>
      </dsp:nvSpPr>
      <dsp:spPr>
        <a:xfrm>
          <a:off x="6505969" y="1492021"/>
          <a:ext cx="949703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Gesprekscyclus (29-37)</a:t>
          </a:r>
        </a:p>
      </dsp:txBody>
      <dsp:txXfrm>
        <a:off x="6533785" y="1519837"/>
        <a:ext cx="894071" cy="1442454"/>
      </dsp:txXfrm>
    </dsp:sp>
    <dsp:sp modelId="{FB675E17-8A54-467F-90F4-0B107DB969EB}">
      <dsp:nvSpPr>
        <dsp:cNvPr id="0" name=""/>
        <dsp:cNvSpPr/>
      </dsp:nvSpPr>
      <dsp:spPr>
        <a:xfrm>
          <a:off x="6505969" y="3220582"/>
          <a:ext cx="949703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Geboorte in Gods hand (38:1-42:8)</a:t>
          </a:r>
        </a:p>
      </dsp:txBody>
      <dsp:txXfrm>
        <a:off x="6533785" y="3248398"/>
        <a:ext cx="894071" cy="1442454"/>
      </dsp:txXfrm>
    </dsp:sp>
    <dsp:sp modelId="{8D4BAD74-FC53-439B-9FA8-23C98F04A6E4}">
      <dsp:nvSpPr>
        <dsp:cNvPr id="0" name=""/>
        <dsp:cNvSpPr/>
      </dsp:nvSpPr>
      <dsp:spPr>
        <a:xfrm>
          <a:off x="7663421" y="0"/>
          <a:ext cx="1187129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Epiloog (42:9-17)</a:t>
          </a:r>
        </a:p>
      </dsp:txBody>
      <dsp:txXfrm>
        <a:off x="7663421" y="0"/>
        <a:ext cx="1187129" cy="1490565"/>
      </dsp:txXfrm>
    </dsp:sp>
    <dsp:sp modelId="{CBF4C315-4490-4B63-8037-4BB3DB418D4E}">
      <dsp:nvSpPr>
        <dsp:cNvPr id="0" name=""/>
        <dsp:cNvSpPr/>
      </dsp:nvSpPr>
      <dsp:spPr>
        <a:xfrm>
          <a:off x="7782134" y="1492021"/>
          <a:ext cx="949703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Job is rechtvaardig</a:t>
          </a:r>
        </a:p>
      </dsp:txBody>
      <dsp:txXfrm>
        <a:off x="7809950" y="1519837"/>
        <a:ext cx="894071" cy="1442454"/>
      </dsp:txXfrm>
    </dsp:sp>
    <dsp:sp modelId="{26971281-81AA-4EB2-820C-B44FBECAB615}">
      <dsp:nvSpPr>
        <dsp:cNvPr id="0" name=""/>
        <dsp:cNvSpPr/>
      </dsp:nvSpPr>
      <dsp:spPr>
        <a:xfrm>
          <a:off x="7782134" y="3220582"/>
          <a:ext cx="949703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Job is gezegend</a:t>
          </a:r>
        </a:p>
      </dsp:txBody>
      <dsp:txXfrm>
        <a:off x="7809950" y="3248398"/>
        <a:ext cx="894071" cy="1442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8D097-0F65-403E-B13A-639463BC8FB5}">
      <dsp:nvSpPr>
        <dsp:cNvPr id="0" name=""/>
        <dsp:cNvSpPr/>
      </dsp:nvSpPr>
      <dsp:spPr>
        <a:xfrm>
          <a:off x="0" y="1088231"/>
          <a:ext cx="7886700" cy="1450975"/>
        </a:xfrm>
        <a:prstGeom prst="notched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BB8CC-65F5-4E46-A8C6-BF6DB0F392AE}">
      <dsp:nvSpPr>
        <dsp:cNvPr id="0" name=""/>
        <dsp:cNvSpPr/>
      </dsp:nvSpPr>
      <dsp:spPr>
        <a:xfrm>
          <a:off x="3552" y="0"/>
          <a:ext cx="1708656" cy="145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Middeleeuwen</a:t>
          </a:r>
          <a:br>
            <a:rPr lang="nl-BE" sz="1800" kern="1200" dirty="0"/>
          </a:br>
          <a:r>
            <a:rPr lang="nl-BE" sz="1800" kern="1200" dirty="0"/>
            <a:t>Job als ethisch voorbeeld</a:t>
          </a:r>
        </a:p>
      </dsp:txBody>
      <dsp:txXfrm>
        <a:off x="3552" y="0"/>
        <a:ext cx="1708656" cy="1450975"/>
      </dsp:txXfrm>
    </dsp:sp>
    <dsp:sp modelId="{5065E006-A228-4AC7-A87C-0178CC8C4684}">
      <dsp:nvSpPr>
        <dsp:cNvPr id="0" name=""/>
        <dsp:cNvSpPr/>
      </dsp:nvSpPr>
      <dsp:spPr>
        <a:xfrm>
          <a:off x="676508" y="1632347"/>
          <a:ext cx="362743" cy="362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8E061-B287-4790-8EB6-388EFD67B586}">
      <dsp:nvSpPr>
        <dsp:cNvPr id="0" name=""/>
        <dsp:cNvSpPr/>
      </dsp:nvSpPr>
      <dsp:spPr>
        <a:xfrm>
          <a:off x="1797641" y="2176462"/>
          <a:ext cx="1708656" cy="145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Verlichting</a:t>
          </a:r>
          <a:br>
            <a:rPr lang="nl-BE" sz="1800" kern="1200" dirty="0"/>
          </a:br>
          <a:r>
            <a:rPr lang="nl-BE" sz="1800" kern="1200" dirty="0"/>
            <a:t>Job als vrijgevochten man</a:t>
          </a:r>
        </a:p>
      </dsp:txBody>
      <dsp:txXfrm>
        <a:off x="1797641" y="2176462"/>
        <a:ext cx="1708656" cy="1450975"/>
      </dsp:txXfrm>
    </dsp:sp>
    <dsp:sp modelId="{67BBD4A0-03D5-4961-9894-8C414C2A6CAE}">
      <dsp:nvSpPr>
        <dsp:cNvPr id="0" name=""/>
        <dsp:cNvSpPr/>
      </dsp:nvSpPr>
      <dsp:spPr>
        <a:xfrm>
          <a:off x="2470598" y="1632347"/>
          <a:ext cx="362743" cy="362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2D49F-B1CC-4144-A905-515E7CF89FB7}">
      <dsp:nvSpPr>
        <dsp:cNvPr id="0" name=""/>
        <dsp:cNvSpPr/>
      </dsp:nvSpPr>
      <dsp:spPr>
        <a:xfrm>
          <a:off x="3591731" y="0"/>
          <a:ext cx="1708656" cy="145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Romantiek</a:t>
          </a:r>
          <a:br>
            <a:rPr lang="nl-BE" sz="1800" kern="1200" dirty="0"/>
          </a:br>
          <a:r>
            <a:rPr lang="nl-BE" sz="1800" kern="1200" dirty="0"/>
            <a:t>Job als sobere wachter</a:t>
          </a:r>
        </a:p>
      </dsp:txBody>
      <dsp:txXfrm>
        <a:off x="3591731" y="0"/>
        <a:ext cx="1708656" cy="1450975"/>
      </dsp:txXfrm>
    </dsp:sp>
    <dsp:sp modelId="{BAB74E2E-ADE3-4BA6-A9AF-ABBE6D38FAB3}">
      <dsp:nvSpPr>
        <dsp:cNvPr id="0" name=""/>
        <dsp:cNvSpPr/>
      </dsp:nvSpPr>
      <dsp:spPr>
        <a:xfrm>
          <a:off x="4264687" y="1632347"/>
          <a:ext cx="362743" cy="362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F1FDB-B5A1-46FF-90E6-6D6F982FE3FF}">
      <dsp:nvSpPr>
        <dsp:cNvPr id="0" name=""/>
        <dsp:cNvSpPr/>
      </dsp:nvSpPr>
      <dsp:spPr>
        <a:xfrm>
          <a:off x="5385820" y="2176462"/>
          <a:ext cx="1708656" cy="145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Modernisme</a:t>
          </a:r>
          <a:br>
            <a:rPr lang="nl-BE" sz="1800" kern="1200" dirty="0"/>
          </a:br>
          <a:r>
            <a:rPr lang="nl-BE" sz="1800" kern="1200" dirty="0"/>
            <a:t>Job als verdoemde mens</a:t>
          </a:r>
        </a:p>
      </dsp:txBody>
      <dsp:txXfrm>
        <a:off x="5385820" y="2176462"/>
        <a:ext cx="1708656" cy="1450975"/>
      </dsp:txXfrm>
    </dsp:sp>
    <dsp:sp modelId="{0B8240CE-73B7-47A6-AFD6-3337E3FEAA0B}">
      <dsp:nvSpPr>
        <dsp:cNvPr id="0" name=""/>
        <dsp:cNvSpPr/>
      </dsp:nvSpPr>
      <dsp:spPr>
        <a:xfrm>
          <a:off x="6058777" y="1632347"/>
          <a:ext cx="362743" cy="362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E13AD-CF68-4263-8ECD-E4B2CEB2EB8C}">
      <dsp:nvSpPr>
        <dsp:cNvPr id="0" name=""/>
        <dsp:cNvSpPr/>
      </dsp:nvSpPr>
      <dsp:spPr>
        <a:xfrm>
          <a:off x="3167" y="1262073"/>
          <a:ext cx="1103290" cy="1103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Job</a:t>
          </a:r>
        </a:p>
      </dsp:txBody>
      <dsp:txXfrm>
        <a:off x="164740" y="1423646"/>
        <a:ext cx="780144" cy="780144"/>
      </dsp:txXfrm>
    </dsp:sp>
    <dsp:sp modelId="{175A8A4C-19B4-472A-9E31-8BD5B3EC28E9}">
      <dsp:nvSpPr>
        <dsp:cNvPr id="0" name=""/>
        <dsp:cNvSpPr/>
      </dsp:nvSpPr>
      <dsp:spPr>
        <a:xfrm>
          <a:off x="1106458" y="1262073"/>
          <a:ext cx="1103290" cy="1103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 err="1"/>
            <a:t>Elifaz</a:t>
          </a:r>
          <a:endParaRPr lang="nl-BE" sz="2400" kern="1200" dirty="0"/>
        </a:p>
      </dsp:txBody>
      <dsp:txXfrm>
        <a:off x="1268031" y="1423646"/>
        <a:ext cx="780144" cy="780144"/>
      </dsp:txXfrm>
    </dsp:sp>
    <dsp:sp modelId="{343E7488-5954-4B90-BD33-E7509EE98D46}">
      <dsp:nvSpPr>
        <dsp:cNvPr id="0" name=""/>
        <dsp:cNvSpPr/>
      </dsp:nvSpPr>
      <dsp:spPr>
        <a:xfrm rot="1483451">
          <a:off x="2248528" y="1965972"/>
          <a:ext cx="5837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753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79996-2D51-4C7A-B6B8-5D82CFF6A285}">
      <dsp:nvSpPr>
        <dsp:cNvPr id="0" name=""/>
        <dsp:cNvSpPr/>
      </dsp:nvSpPr>
      <dsp:spPr>
        <a:xfrm rot="9316549">
          <a:off x="3951127" y="1965972"/>
          <a:ext cx="5837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753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B31D3-09E8-4AF2-8EF5-5922C7EFA5C5}">
      <dsp:nvSpPr>
        <dsp:cNvPr id="0" name=""/>
        <dsp:cNvSpPr/>
      </dsp:nvSpPr>
      <dsp:spPr>
        <a:xfrm>
          <a:off x="2805526" y="2088050"/>
          <a:ext cx="128959" cy="0"/>
        </a:xfrm>
        <a:prstGeom prst="line">
          <a:avLst/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87A50-6DF1-4587-9B57-1E97E604C006}">
      <dsp:nvSpPr>
        <dsp:cNvPr id="0" name=""/>
        <dsp:cNvSpPr/>
      </dsp:nvSpPr>
      <dsp:spPr>
        <a:xfrm>
          <a:off x="2934485" y="1813719"/>
          <a:ext cx="914438" cy="5486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Visioen</a:t>
          </a:r>
        </a:p>
      </dsp:txBody>
      <dsp:txXfrm>
        <a:off x="2934485" y="1813719"/>
        <a:ext cx="914438" cy="548662"/>
      </dsp:txXfrm>
    </dsp:sp>
    <dsp:sp modelId="{D681FD81-D223-4CF7-81B8-FB5138424A5B}">
      <dsp:nvSpPr>
        <dsp:cNvPr id="0" name=""/>
        <dsp:cNvSpPr/>
      </dsp:nvSpPr>
      <dsp:spPr>
        <a:xfrm>
          <a:off x="3848923" y="2088050"/>
          <a:ext cx="128959" cy="0"/>
        </a:xfrm>
        <a:prstGeom prst="line">
          <a:avLst/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94A2F-3815-47EF-A9A7-9E8CD8C7EFAE}">
      <dsp:nvSpPr>
        <dsp:cNvPr id="0" name=""/>
        <dsp:cNvSpPr/>
      </dsp:nvSpPr>
      <dsp:spPr>
        <a:xfrm>
          <a:off x="4573660" y="1262073"/>
          <a:ext cx="1103290" cy="1103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 err="1"/>
            <a:t>Bildad</a:t>
          </a:r>
          <a:endParaRPr lang="nl-BE" sz="2400" kern="1200" dirty="0"/>
        </a:p>
      </dsp:txBody>
      <dsp:txXfrm>
        <a:off x="4735233" y="1423646"/>
        <a:ext cx="780144" cy="780144"/>
      </dsp:txXfrm>
    </dsp:sp>
    <dsp:sp modelId="{EB06AAE8-3133-40F5-AC1C-34A0E298D001}">
      <dsp:nvSpPr>
        <dsp:cNvPr id="0" name=""/>
        <dsp:cNvSpPr/>
      </dsp:nvSpPr>
      <dsp:spPr>
        <a:xfrm>
          <a:off x="5676950" y="1262073"/>
          <a:ext cx="1103290" cy="1103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 err="1"/>
            <a:t>Sofar</a:t>
          </a:r>
          <a:endParaRPr lang="nl-BE" sz="2400" kern="1200" dirty="0"/>
        </a:p>
      </dsp:txBody>
      <dsp:txXfrm>
        <a:off x="5838523" y="1423646"/>
        <a:ext cx="780144" cy="780144"/>
      </dsp:txXfrm>
    </dsp:sp>
    <dsp:sp modelId="{A7EE1AE1-4B29-4896-8CED-F6BE4F175FBF}">
      <dsp:nvSpPr>
        <dsp:cNvPr id="0" name=""/>
        <dsp:cNvSpPr/>
      </dsp:nvSpPr>
      <dsp:spPr>
        <a:xfrm>
          <a:off x="6780241" y="1262073"/>
          <a:ext cx="1103290" cy="1103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 err="1"/>
            <a:t>Elihu</a:t>
          </a:r>
          <a:endParaRPr lang="nl-BE" sz="2400" kern="1200" dirty="0"/>
        </a:p>
      </dsp:txBody>
      <dsp:txXfrm>
        <a:off x="6941814" y="1423646"/>
        <a:ext cx="780144" cy="780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DB256-93EC-4F2F-8E06-B117FE97C8CB}">
      <dsp:nvSpPr>
        <dsp:cNvPr id="0" name=""/>
        <dsp:cNvSpPr/>
      </dsp:nvSpPr>
      <dsp:spPr>
        <a:xfrm>
          <a:off x="157585" y="592333"/>
          <a:ext cx="3696890" cy="1155278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509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 err="1"/>
            <a:t>Elifaz</a:t>
          </a:r>
          <a:r>
            <a:rPr lang="nl-BE" sz="2200" kern="1200" dirty="0"/>
            <a:t> uit </a:t>
          </a:r>
          <a:r>
            <a:rPr lang="nl-BE" sz="2200" kern="1200" dirty="0" err="1"/>
            <a:t>Edom</a:t>
          </a:r>
          <a:endParaRPr lang="nl-BE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Initiatiefnemer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Moralistisch</a:t>
          </a:r>
        </a:p>
      </dsp:txBody>
      <dsp:txXfrm>
        <a:off x="157585" y="592333"/>
        <a:ext cx="3696890" cy="1155278"/>
      </dsp:txXfrm>
    </dsp:sp>
    <dsp:sp modelId="{BD5622DD-1AD7-4E9D-82CD-1EF7DC821CF7}">
      <dsp:nvSpPr>
        <dsp:cNvPr id="0" name=""/>
        <dsp:cNvSpPr/>
      </dsp:nvSpPr>
      <dsp:spPr>
        <a:xfrm>
          <a:off x="4175" y="618806"/>
          <a:ext cx="807441" cy="82634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F2C06-71EA-41F2-B389-2B1D65B8897E}">
      <dsp:nvSpPr>
        <dsp:cNvPr id="0" name=""/>
        <dsp:cNvSpPr/>
      </dsp:nvSpPr>
      <dsp:spPr>
        <a:xfrm>
          <a:off x="4185634" y="592333"/>
          <a:ext cx="3696890" cy="1155278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509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 err="1"/>
            <a:t>Bildad</a:t>
          </a:r>
          <a:r>
            <a:rPr lang="nl-BE" sz="2200" kern="1200" dirty="0"/>
            <a:t> uit </a:t>
          </a:r>
          <a:r>
            <a:rPr lang="nl-BE" sz="2200" kern="1200" dirty="0" err="1"/>
            <a:t>Sjoechoe</a:t>
          </a:r>
          <a:endParaRPr lang="nl-BE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Filosoof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Traditioneel</a:t>
          </a:r>
        </a:p>
      </dsp:txBody>
      <dsp:txXfrm>
        <a:off x="4185634" y="592333"/>
        <a:ext cx="3696890" cy="1155278"/>
      </dsp:txXfrm>
    </dsp:sp>
    <dsp:sp modelId="{76AB5972-1A58-4093-A033-0F8A7B392F43}">
      <dsp:nvSpPr>
        <dsp:cNvPr id="0" name=""/>
        <dsp:cNvSpPr/>
      </dsp:nvSpPr>
      <dsp:spPr>
        <a:xfrm>
          <a:off x="4016466" y="639064"/>
          <a:ext cx="808694" cy="82634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6B2AE-22FA-4A17-A5FD-ED8A1A6BE297}">
      <dsp:nvSpPr>
        <dsp:cNvPr id="0" name=""/>
        <dsp:cNvSpPr/>
      </dsp:nvSpPr>
      <dsp:spPr>
        <a:xfrm>
          <a:off x="157898" y="1879826"/>
          <a:ext cx="3696890" cy="1155278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509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 err="1"/>
            <a:t>Zofar</a:t>
          </a:r>
          <a:r>
            <a:rPr lang="nl-BE" sz="2200" kern="1200" dirty="0"/>
            <a:t> uit </a:t>
          </a:r>
          <a:r>
            <a:rPr lang="nl-BE" sz="2200" kern="1200" dirty="0" err="1"/>
            <a:t>Naämah</a:t>
          </a:r>
          <a:endParaRPr lang="nl-BE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Wetsgeleerde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Moralistisch</a:t>
          </a:r>
        </a:p>
      </dsp:txBody>
      <dsp:txXfrm>
        <a:off x="157898" y="1879826"/>
        <a:ext cx="3696890" cy="1155278"/>
      </dsp:txXfrm>
    </dsp:sp>
    <dsp:sp modelId="{2259F210-F656-45C5-ABE8-1DE8CA3B115F}">
      <dsp:nvSpPr>
        <dsp:cNvPr id="0" name=""/>
        <dsp:cNvSpPr/>
      </dsp:nvSpPr>
      <dsp:spPr>
        <a:xfrm>
          <a:off x="3861" y="1906299"/>
          <a:ext cx="808694" cy="82634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5EA9D-1808-466D-84C0-3A1E50444FC7}">
      <dsp:nvSpPr>
        <dsp:cNvPr id="0" name=""/>
        <dsp:cNvSpPr/>
      </dsp:nvSpPr>
      <dsp:spPr>
        <a:xfrm>
          <a:off x="4185947" y="1879826"/>
          <a:ext cx="3696890" cy="1155278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509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 err="1"/>
            <a:t>Elihu</a:t>
          </a:r>
          <a:r>
            <a:rPr lang="nl-BE" sz="2200" kern="1200" dirty="0"/>
            <a:t> uit </a:t>
          </a:r>
          <a:r>
            <a:rPr lang="nl-BE" sz="2200" kern="1200" dirty="0" err="1"/>
            <a:t>Buz</a:t>
          </a:r>
          <a:endParaRPr lang="nl-BE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Jongste vriend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 dirty="0"/>
            <a:t>Scheidsrechter</a:t>
          </a:r>
        </a:p>
      </dsp:txBody>
      <dsp:txXfrm>
        <a:off x="4185947" y="1879826"/>
        <a:ext cx="3696890" cy="1155278"/>
      </dsp:txXfrm>
    </dsp:sp>
    <dsp:sp modelId="{DDD03D49-3B5F-4764-90E1-02B8AD1A69F0}">
      <dsp:nvSpPr>
        <dsp:cNvPr id="0" name=""/>
        <dsp:cNvSpPr/>
      </dsp:nvSpPr>
      <dsp:spPr>
        <a:xfrm>
          <a:off x="4031910" y="1906299"/>
          <a:ext cx="808694" cy="82634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334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544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850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16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643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54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989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54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874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557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894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174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Job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07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034652"/>
              </p:ext>
            </p:extLst>
          </p:nvPr>
        </p:nvGraphicFramePr>
        <p:xfrm>
          <a:off x="107504" y="625252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88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Job in de geschiedenis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308071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https://upload.wikimedia.org/wikipedia/commons/7/70/Pieter_Bruegel_the_Elder_-_Peasant_Wedding_-_Google_Art_Project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2"/>
          <a:stretch/>
        </p:blipFill>
        <p:spPr bwMode="auto">
          <a:xfrm>
            <a:off x="0" y="0"/>
            <a:ext cx="9144000" cy="57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3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Job en zijn vrienden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846118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72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Job en zijn vrienden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260285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54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550</TotalTime>
  <Words>200</Words>
  <Application>Microsoft Office PowerPoint</Application>
  <PresentationFormat>Diavoorstelling (16:10)</PresentationFormat>
  <Paragraphs>60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2013 - 2022 Thema</vt:lpstr>
      <vt:lpstr>Job</vt:lpstr>
      <vt:lpstr>PowerPoint-presentatie</vt:lpstr>
      <vt:lpstr>PowerPoint-presentatie</vt:lpstr>
      <vt:lpstr>Job in de geschiedenis</vt:lpstr>
      <vt:lpstr>PowerPoint-presentatie</vt:lpstr>
      <vt:lpstr>Job en zijn vrienden</vt:lpstr>
      <vt:lpstr>Job en zijn vrienden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121</cp:revision>
  <dcterms:created xsi:type="dcterms:W3CDTF">2019-09-04T13:46:42Z</dcterms:created>
  <dcterms:modified xsi:type="dcterms:W3CDTF">2025-10-13T12:22:33Z</dcterms:modified>
</cp:coreProperties>
</file>